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7" r:id="rId4"/>
    <p:sldId id="304" r:id="rId5"/>
    <p:sldId id="269" r:id="rId6"/>
    <p:sldId id="270" r:id="rId7"/>
    <p:sldId id="275" r:id="rId8"/>
    <p:sldId id="266" r:id="rId9"/>
    <p:sldId id="273" r:id="rId10"/>
    <p:sldId id="263" r:id="rId11"/>
    <p:sldId id="258" r:id="rId12"/>
    <p:sldId id="260" r:id="rId13"/>
    <p:sldId id="265" r:id="rId14"/>
    <p:sldId id="264" r:id="rId15"/>
    <p:sldId id="274" r:id="rId16"/>
    <p:sldId id="307" r:id="rId17"/>
    <p:sldId id="305" r:id="rId18"/>
    <p:sldId id="309" r:id="rId19"/>
    <p:sldId id="310" r:id="rId20"/>
    <p:sldId id="311" r:id="rId21"/>
    <p:sldId id="295" r:id="rId22"/>
    <p:sldId id="312" r:id="rId23"/>
    <p:sldId id="313" r:id="rId24"/>
    <p:sldId id="314" r:id="rId25"/>
    <p:sldId id="302" r:id="rId26"/>
    <p:sldId id="315" r:id="rId27"/>
    <p:sldId id="306" r:id="rId28"/>
    <p:sldId id="316" r:id="rId29"/>
    <p:sldId id="282" r:id="rId30"/>
    <p:sldId id="317" r:id="rId31"/>
    <p:sldId id="298" r:id="rId32"/>
    <p:sldId id="318" r:id="rId33"/>
    <p:sldId id="319" r:id="rId34"/>
    <p:sldId id="322" r:id="rId35"/>
    <p:sldId id="287" r:id="rId36"/>
    <p:sldId id="320" r:id="rId37"/>
    <p:sldId id="321" r:id="rId38"/>
    <p:sldId id="279" r:id="rId39"/>
    <p:sldId id="289" r:id="rId4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987D4A-EFAA-9CB9-8F9E-49EE77925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6E81E-A7F1-1159-F7AA-7BEF86D5C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712AB1-1AC3-F736-8E1B-B1200B24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FDDE-664B-4ED5-B070-D90137A70BC9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C8D5B9-0E63-AF34-DCC8-AD0FEC53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02BA82-3D66-10C6-300C-D8978826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DD1-AC11-450C-A8D2-8600503850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01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39C8F1-907D-6198-7CB6-784768C8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7EDBCF-37D2-7904-CA09-E105144A4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E56A12-A843-20B7-E655-5746A746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FDDE-664B-4ED5-B070-D90137A70BC9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A71291-7B84-81BD-E32E-835F6BDE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A8943F-14D9-BA9B-8E86-2295EDDE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DD1-AC11-450C-A8D2-8600503850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97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3A16B0-D0C4-B28F-2CBB-4D24BC677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949A57-7A9B-C6B6-5BA1-275398EC4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55D30-4BE8-9788-A521-B241404F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FDDE-664B-4ED5-B070-D90137A70BC9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79AF4-F507-E924-339E-F2EA9353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4475A1-8692-61D3-65C7-380E42A2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DD1-AC11-450C-A8D2-8600503850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3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EBB981-4B78-486B-4B5A-9A519ADF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B445F7-A2BF-40D8-AD3F-84D40BBAD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39B104-C36D-AE4C-D282-A2F4519A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FDDE-664B-4ED5-B070-D90137A70BC9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EC595A-4F6A-DA28-DB39-2C4088BA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D63397-95FB-3304-52C4-D223D477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DD1-AC11-450C-A8D2-8600503850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04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13E9F6-1155-8FF7-7733-71437DC4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32BF1A-3F57-E908-5F24-62772828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9E8F19-5E86-E2DE-D274-04306EB4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FDDE-664B-4ED5-B070-D90137A70BC9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246C3E-A6BC-12FC-13A5-3EE72DBE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1103E2-DC4B-6464-8957-A9B6585E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DD1-AC11-450C-A8D2-8600503850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06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51E3C1-6AF9-5C8B-9207-9A07B1E3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B25918-728F-D0BC-6F68-E978E1314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D5C3C6-4249-9C8F-2317-1CBBC4F0D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A9CAC9-7132-0E34-1181-BCA89C94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FDDE-664B-4ED5-B070-D90137A70BC9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275330-4745-D89D-D86A-7D9CD4D8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A41720-0227-B81D-EDEC-7AE0C4FA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DD1-AC11-450C-A8D2-8600503850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27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7C29B4-AD1E-7C4B-0CF0-16381078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440D21-651E-DD65-6035-1A982D38C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CB60BF-740F-D2B1-59F7-9F4E74549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00C124F-4BA7-75B0-F096-ADD582017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39E2F9-1CDD-21FB-4EC8-20B362605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B48981A-85FA-2AD0-8A7D-0854B46C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FDDE-664B-4ED5-B070-D90137A70BC9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0BAE23C-8C64-AA78-72ED-21143034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8D169EA-A294-460D-D1F0-AC3E0D88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DD1-AC11-450C-A8D2-8600503850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78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3F1BA6-2F74-9C9A-BE7F-8A216AB0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926585-1DB3-48CF-A147-947FF4F6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FDDE-664B-4ED5-B070-D90137A70BC9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8DEFB8A-B50B-8D62-E611-822B5ABB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AF0791-7B7B-553F-237B-3906DDBF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DD1-AC11-450C-A8D2-8600503850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40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359D541-ED15-8584-3295-24B02693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FDDE-664B-4ED5-B070-D90137A70BC9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5E6D1E-0E7B-D169-A86D-6893ED2C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1BE21D-34FD-F170-F885-8493BC47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DD1-AC11-450C-A8D2-8600503850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78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9CCE10-C44F-0D4E-273D-E052C053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66F40A-8E9E-164F-7CA8-56C5375A9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98057E-A4FB-6B16-2768-B19022EA6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6CF481-CA75-6C3D-D6E5-DAD06BDB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FDDE-664B-4ED5-B070-D90137A70BC9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557D07-F9EE-1730-49BC-DEFB780B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1721A-DFED-6203-EFC4-C8C8EB9D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DD1-AC11-450C-A8D2-8600503850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87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4BE3C8-5BBE-51A7-E072-B5084200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6DD2F1E-94E8-6D19-3545-E48C16F44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9B440F-C08A-45CD-9B30-45BAC38F4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8684A6-475A-077B-AAE9-F3F7068B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FDDE-664B-4ED5-B070-D90137A70BC9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B1074B-541F-99E4-5FB6-4E9402D9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817290-41ED-2877-4023-0A49E194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DDD1-AC11-450C-A8D2-8600503850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8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8538B89-CD04-3BBC-3829-DAE31FA0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ED0547-5B31-1F0C-3D40-C106DF9D3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5FB547-F4B0-190E-3D4D-02F171695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FDDE-664B-4ED5-B070-D90137A70BC9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F827FF-1356-24C7-3481-EEF65A8E5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25B7B1-5EFE-DB9F-BDF5-9CBF5C75C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DDD1-AC11-450C-A8D2-8600503850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88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gif"/><Relationship Id="rId3" Type="http://schemas.openxmlformats.org/officeDocument/2006/relationships/image" Target="../media/image22.gif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5" Type="http://schemas.openxmlformats.org/officeDocument/2006/relationships/image" Target="../media/image5.png"/><Relationship Id="rId10" Type="http://schemas.openxmlformats.org/officeDocument/2006/relationships/image" Target="../media/image30.gif"/><Relationship Id="rId4" Type="http://schemas.openxmlformats.org/officeDocument/2006/relationships/image" Target="../media/image24.png"/><Relationship Id="rId9" Type="http://schemas.openxmlformats.org/officeDocument/2006/relationships/image" Target="../media/image29.gif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5.png"/><Relationship Id="rId7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23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1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2180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1" y="0"/>
            <a:ext cx="11404121" cy="2180278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D3AE91B-C073-10BD-A5D0-3709FD43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68" y="993926"/>
            <a:ext cx="9583834" cy="139000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DD5DA9E-313C-1702-CA74-813D957A4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805" y="2416629"/>
            <a:ext cx="10184904" cy="174007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7E89412-94D8-40A5-70FB-8AE8A285B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805" y="4156699"/>
            <a:ext cx="7349706" cy="247355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73DCDCD-4C42-4DFC-6D9C-94EEE991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178" y="0"/>
            <a:ext cx="4032531" cy="117187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69EBDCD-99EF-E202-BF1A-86F6C9C0E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01" y="2977857"/>
            <a:ext cx="664522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8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A63C8D5-6C8B-5CCC-3921-BDD74DB0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58" y="266005"/>
            <a:ext cx="7223187" cy="80064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007B70C-B2B4-9BE9-D9F2-EFF836563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74" y="1624460"/>
            <a:ext cx="664522" cy="451143"/>
          </a:xfrm>
          <a:prstGeom prst="rect">
            <a:avLst/>
          </a:prstGeom>
        </p:spPr>
      </p:pic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2AF0B3F6-9746-BCAC-2EF4-7CCB5A5AE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" y="950474"/>
            <a:ext cx="6110801" cy="512252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198DDCF-F9CD-F7FA-9590-E830CA37F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17" y="6012611"/>
            <a:ext cx="5503892" cy="71431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55DD615-7DF1-07ED-705E-BC8A6A9972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8621" y="1454962"/>
            <a:ext cx="4804913" cy="48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7C2E091-CAE9-0A02-426C-897BE5C20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02" y="317954"/>
            <a:ext cx="2103100" cy="76053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9B2F5C9-238E-BA2E-C102-E590262E5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6" y="1432358"/>
            <a:ext cx="664522" cy="4511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DEAEBCD-306B-A8B1-1592-BAB6F93BD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EE04603-D332-DCB5-05E3-AD49FD83B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44" y="1346094"/>
            <a:ext cx="10733490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9B2F5C9-238E-BA2E-C102-E590262E5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41" y="1930699"/>
            <a:ext cx="664522" cy="45114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BB43D22-D7BE-98E7-2D35-5022FB277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FC3975A-0AA8-9768-1B78-61F2A9760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9" y="215660"/>
            <a:ext cx="2397655" cy="96133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52933CA-2C43-AB9B-DFF0-5B398C32D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40" y="1697786"/>
            <a:ext cx="11147728" cy="43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0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10DCD24-4D96-BAC7-8B10-3F0C6C75E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1" y="293844"/>
            <a:ext cx="2142787" cy="79308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F241CD9-2B9F-26FF-AF22-0D7A2E68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88" y="5919866"/>
            <a:ext cx="658425" cy="45988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1A1C971-226D-F720-17B4-8770550C2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A225559-95BC-97D6-02DB-19B5E46D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556" y="1086929"/>
            <a:ext cx="10161915" cy="54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BB43D22-D7BE-98E7-2D35-5022FB27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AD9FDCD-E419-600D-80F1-41CE35B1D5BB}"/>
              </a:ext>
            </a:extLst>
          </p:cNvPr>
          <p:cNvGrpSpPr/>
          <p:nvPr/>
        </p:nvGrpSpPr>
        <p:grpSpPr>
          <a:xfrm>
            <a:off x="65317" y="1229785"/>
            <a:ext cx="6628781" cy="5378049"/>
            <a:chOff x="66489" y="1328043"/>
            <a:chExt cx="6903654" cy="5378049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19B2F5C9-238E-BA2E-C102-E590262E5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89" y="1549038"/>
              <a:ext cx="664522" cy="451143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770D3D34-2019-DBAE-F320-B7BB85936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6860" y="3643371"/>
              <a:ext cx="3260830" cy="749873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B1DC17CB-E361-BEBD-0CD0-8395225A5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8922" y="2417939"/>
              <a:ext cx="3248767" cy="749873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B4D7BC6F-FB47-6BC8-B737-DD792CAF1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9278" y="4868803"/>
              <a:ext cx="3350865" cy="749873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4A96D102-DBE7-0B6D-ACB1-3C44EDA97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3390" y="5596524"/>
              <a:ext cx="1434667" cy="1109568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A1744A83-314C-4BBC-A17B-4C831ED19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81842" y="3050448"/>
              <a:ext cx="841621" cy="757103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92B9CD25-E72B-F73D-AB75-01E86790E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1811" y="1328043"/>
              <a:ext cx="2897827" cy="1115665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4C2BA63C-672B-3242-E91E-3F7498EC5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89826" y="4205201"/>
              <a:ext cx="825652" cy="757103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8CBC8567-9EC8-87CB-1C0D-A305087C0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38045" y="2216967"/>
              <a:ext cx="329213" cy="1079086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D79EA00F-FADC-FAD2-DCE5-3A471207D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31149" y="4770851"/>
              <a:ext cx="329213" cy="1079086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83298AFC-07AE-FBC3-ED78-616E9C1FC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31148" y="3585118"/>
              <a:ext cx="329213" cy="829173"/>
            </a:xfrm>
            <a:prstGeom prst="rect">
              <a:avLst/>
            </a:prstGeom>
          </p:spPr>
        </p:pic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66D59121-B361-9216-3222-86D38BC4C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2909639" y="1819274"/>
              <a:ext cx="329213" cy="1667045"/>
            </a:xfrm>
            <a:prstGeom prst="rect">
              <a:avLst/>
            </a:prstGeom>
          </p:spPr>
        </p:pic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D67FC984-1004-6FDA-DD7C-FE8DA4826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2912582" y="3075833"/>
              <a:ext cx="329213" cy="1661161"/>
            </a:xfrm>
            <a:prstGeom prst="rect">
              <a:avLst/>
            </a:prstGeom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09206608-C723-E687-519C-FBAE5C42A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2914965" y="4370833"/>
              <a:ext cx="329213" cy="1656396"/>
            </a:xfrm>
            <a:prstGeom prst="rect">
              <a:avLst/>
            </a:prstGeom>
          </p:spPr>
        </p:pic>
      </p:grpSp>
      <p:pic>
        <p:nvPicPr>
          <p:cNvPr id="87" name="図 86">
            <a:extLst>
              <a:ext uri="{FF2B5EF4-FFF2-40B4-BE49-F238E27FC236}">
                <a16:creationId xmlns:a16="http://schemas.microsoft.com/office/drawing/2014/main" id="{D62DA633-8ECE-3CC9-9F67-3668B28522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117" y="250166"/>
            <a:ext cx="3629273" cy="83198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3017201-6904-A759-4FE7-8F6C0976AA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4528" y="1337582"/>
            <a:ext cx="5567472" cy="29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99E1588-13E0-28F9-129E-6039E925B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80" y="350982"/>
            <a:ext cx="5774820" cy="73917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41A9056-AEF9-ABAF-230F-202DBCE07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11" y="1608787"/>
            <a:ext cx="5406158" cy="427173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7E5CDDA5-9048-1519-A63F-5781FC77B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702" y="2518486"/>
            <a:ext cx="5737237" cy="336203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75AC16E-372D-E9F0-3A33-25DDA3011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995515"/>
            <a:ext cx="664522" cy="4511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00477BD-4695-1911-2443-DD0FF5824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9" y="5017477"/>
            <a:ext cx="664522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13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9" y="1975116"/>
            <a:ext cx="664522" cy="45114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58EED8B-5EF8-F2CF-19FB-68EDEB9BC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34" y="1523300"/>
            <a:ext cx="9980342" cy="51964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DC25F8-4DFA-5A51-D7A9-150A283A8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07" y="-318400"/>
            <a:ext cx="7715893" cy="189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3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51" y="1854629"/>
            <a:ext cx="664522" cy="4511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87FE459-DD49-94DD-F167-8AAA88DC5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17" y="328852"/>
            <a:ext cx="5377138" cy="12863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9F7A746-E96C-77C5-DD71-89706C3F0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72" y="2323898"/>
            <a:ext cx="9895229" cy="400581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63EF129-77B9-603E-364A-2A5C6942F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218" y="1633312"/>
            <a:ext cx="3932261" cy="9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5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51" y="1988443"/>
            <a:ext cx="664522" cy="4511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18F154E-7172-FD7B-D5D5-FD83C51A3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51" y="133815"/>
            <a:ext cx="5291787" cy="14813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34F94E2-288A-C068-F7E1-EBE31967D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587" y="2439586"/>
            <a:ext cx="9934179" cy="384063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9258EC1-790D-3440-95D8-A977FD593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785" y="1749001"/>
            <a:ext cx="5066215" cy="9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7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05" y="1827249"/>
            <a:ext cx="664522" cy="45114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EFB1EF-FA29-5865-50DA-0B3879D1D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65" y="190584"/>
            <a:ext cx="5291787" cy="154900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03E2C81-9EE3-AD68-1517-36FC5C779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893" y="2305772"/>
            <a:ext cx="8474927" cy="377750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76697E9-15F1-F402-8852-51E77C674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526" y="1594625"/>
            <a:ext cx="4029025" cy="9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2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32498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0" y="0"/>
            <a:ext cx="11718300" cy="324982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99655C5-9B5D-CD61-8140-D0E1D0497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72" y="-561734"/>
            <a:ext cx="9239894" cy="352090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2087899-C5E6-CECD-347D-2D4E755A9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4424333"/>
            <a:ext cx="664522" cy="4511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D9B024E-E745-0510-C290-C337BAEC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269" y="2397434"/>
            <a:ext cx="6057900" cy="95715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1A300A4-8F13-DFCE-AA34-7BB4E1E3C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" y="3981988"/>
            <a:ext cx="11277600" cy="146631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8F6E4D6-ACCF-FE56-0DEA-38F24DE9E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7515" y="5448300"/>
            <a:ext cx="6376969" cy="8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21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51" y="2241430"/>
            <a:ext cx="664522" cy="4511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3091C32-07D8-B1E9-C615-010A843FC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13" y="256479"/>
            <a:ext cx="5291787" cy="14467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C9FD105-DDC8-A61A-65B9-DCA8E6B53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444" y="2692573"/>
            <a:ext cx="9739112" cy="294567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8E33FB7-003D-295E-A811-D4D07D06B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302" y="1959740"/>
            <a:ext cx="5096698" cy="11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8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266" y="-101475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97" y="1527645"/>
            <a:ext cx="664522" cy="4511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3EAA4A6-3000-BB87-C450-AD2510D73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97" y="191620"/>
            <a:ext cx="4505334" cy="146012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73D8F6C-9668-5366-E221-EE539F88C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994" y="2009742"/>
            <a:ext cx="9523143" cy="483836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3F745C9-5FBF-C8AC-A672-C3A31BC89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87" y="1385328"/>
            <a:ext cx="5700254" cy="8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2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266" y="-101475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97" y="1498452"/>
            <a:ext cx="664522" cy="45114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5EA1301-D82C-2398-3252-A7A6BC915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97" y="239548"/>
            <a:ext cx="4621169" cy="148447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8768EA0-8C84-C50F-ED9C-AD607433E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356" y="1922169"/>
            <a:ext cx="9378176" cy="487321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BDECB46-EECF-73C0-0AEB-DA3853956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75" y="1331036"/>
            <a:ext cx="5395428" cy="8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46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266" y="-101475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97" y="1651743"/>
            <a:ext cx="664522" cy="4511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1394F9C-F710-6CC4-6900-A42F18186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97" y="189571"/>
            <a:ext cx="4621169" cy="146217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FA3864D-C251-DF34-6649-BD2BBF709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111571"/>
            <a:ext cx="9144000" cy="455685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EC68446-B0C7-A9A0-11A5-89AA8E6C3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841" y="1473425"/>
            <a:ext cx="5041829" cy="9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71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266" y="-101475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97" y="1651743"/>
            <a:ext cx="664522" cy="4511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31322E1-E9B3-FA47-4BFD-F6B827FCF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97" y="178420"/>
            <a:ext cx="4621169" cy="147332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C493BA5-81C8-46EE-45A5-349998903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671" y="2092508"/>
            <a:ext cx="9616069" cy="458707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2487CEF-404E-CB02-15BE-6A36F3B3C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577" y="1385328"/>
            <a:ext cx="5962405" cy="10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19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46" y="1541021"/>
            <a:ext cx="664522" cy="4511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44C5C74-7B6D-5027-FFEF-7C02D60E2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46" y="125068"/>
            <a:ext cx="4310246" cy="154415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E1E207C-FA3F-A3C7-5A6D-BE89D1D2C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979" y="1992164"/>
            <a:ext cx="9731367" cy="486583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A12DD73-0984-DBAA-3353-263D4950E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822" y="1283854"/>
            <a:ext cx="7181710" cy="10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20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10" y="1648380"/>
            <a:ext cx="664522" cy="4511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CA009F3-6FD0-0647-BA2B-B78AC8E7D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46" y="158118"/>
            <a:ext cx="4511431" cy="16084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9B1B267-60C9-C921-7DDA-1332B3979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112" y="2165320"/>
            <a:ext cx="9166303" cy="438959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299180C-6AB4-0ECF-54C8-4967CC08A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673" y="1441972"/>
            <a:ext cx="5401524" cy="9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20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78" y="2508590"/>
            <a:ext cx="664522" cy="45114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71DF61B-C8D5-9912-E803-3C178F461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195" y="2076238"/>
            <a:ext cx="8731405" cy="39565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F32EA7C-289A-D340-A7FC-29BB9950C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51" y="-278779"/>
            <a:ext cx="7849098" cy="17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13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63" y="1725891"/>
            <a:ext cx="664522" cy="45114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D88ED53-2950-DD41-CBCB-C247238AA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92" y="223024"/>
            <a:ext cx="6187976" cy="150541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C72BB02-4F0F-8AD3-D4AB-95C6A6FBF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39" y="2220536"/>
            <a:ext cx="8430322" cy="441444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72E82A7-1E68-78B7-4EEA-C870D5DC2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673" y="1506879"/>
            <a:ext cx="6565961" cy="97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3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70" y="2211311"/>
            <a:ext cx="664522" cy="45114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B62C54F-B4F1-A754-9F57-37AA1F619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92" y="127161"/>
            <a:ext cx="6181880" cy="153996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EA8120D-7880-B302-AE3C-140FD3D4F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878" y="2712812"/>
            <a:ext cx="9088244" cy="299661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6C4C0F2-273C-21EC-9E01-9BC582C6F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892" y="2022256"/>
            <a:ext cx="5346655" cy="9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0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5BF8DD0-8CD8-DA85-F3DB-7D8B5AAB9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24" y="1065571"/>
            <a:ext cx="5725751" cy="54292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E8E69A2-2642-7136-8F05-BB43D96F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101" y="2728409"/>
            <a:ext cx="664522" cy="4511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0066F6-AACC-6F20-F60A-51C58F757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27" y="6285983"/>
            <a:ext cx="5161548" cy="41767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72937ED-E590-88B6-FC88-0C07F7658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648" y="2420471"/>
            <a:ext cx="5438501" cy="28801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5635F17-24FF-6F6E-6598-2949159C9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00" y="268941"/>
            <a:ext cx="5613600" cy="796629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9F7066F-9457-278F-EFF6-7906DB42CA07}"/>
              </a:ext>
            </a:extLst>
          </p:cNvPr>
          <p:cNvCxnSpPr>
            <a:cxnSpLocks/>
          </p:cNvCxnSpPr>
          <p:nvPr/>
        </p:nvCxnSpPr>
        <p:spPr>
          <a:xfrm>
            <a:off x="5362833" y="1992702"/>
            <a:ext cx="0" cy="381497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91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62" y="2436306"/>
            <a:ext cx="664522" cy="4511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7E9A373-A3E9-9CF1-ADEF-5093207AA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92" y="210797"/>
            <a:ext cx="6187976" cy="15399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F03A328-6BA0-A636-7A61-98D0D0EAC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717" y="2898601"/>
            <a:ext cx="9199756" cy="288888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9D80C57-013C-97F4-AE1D-647D674F0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84" y="2174488"/>
            <a:ext cx="5974598" cy="10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16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4EA367A-6E74-BDE0-F1C9-3FB799622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07" y="1551143"/>
            <a:ext cx="664522" cy="45114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87C7EF8-9D96-0B07-B8E1-0A3AA8B10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04" y="1951463"/>
            <a:ext cx="8747792" cy="491020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71EA764-5622-F310-E4E8-6D160E13F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229" y="1368874"/>
            <a:ext cx="6870787" cy="84546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FE64D14-D1CD-4AD2-3693-1CE620988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19" y="100361"/>
            <a:ext cx="5877053" cy="15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17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863" y="1795434"/>
            <a:ext cx="664522" cy="45114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F2E8ED6-CDC6-586F-8B5A-C1D2DC223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322" y="2279379"/>
            <a:ext cx="8285356" cy="418832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8CE746A0-937C-F9D9-7A2A-4F9CC69AD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448" y="1631749"/>
            <a:ext cx="6267231" cy="9668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4202AEB-2B51-D9BD-BCF8-6D360DFA2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28" y="-129396"/>
            <a:ext cx="4578493" cy="20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34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63" y="2203598"/>
            <a:ext cx="664522" cy="4511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7C4475D-1931-D78C-7660-0153C9565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405" y="2654741"/>
            <a:ext cx="8586439" cy="347843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15916B6-5765-6636-A430-6115ABC61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685" y="1975944"/>
            <a:ext cx="7504826" cy="97752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0F3EEB2-EC48-08B9-1341-197BBE6E8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57" y="0"/>
            <a:ext cx="4578493" cy="19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33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42" y="1660695"/>
            <a:ext cx="664522" cy="4511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0A8E771-144B-8BE8-943F-87F67C690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42" y="-224286"/>
            <a:ext cx="7315834" cy="17454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BFA4552-6D65-84FD-7797-F26C1CBE7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19" y="1521190"/>
            <a:ext cx="10254361" cy="52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1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72" y="1755595"/>
            <a:ext cx="664522" cy="4511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353725D-76A2-5451-83D0-A55C49152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2" y="-291357"/>
            <a:ext cx="6909163" cy="18110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435594E-B624-204E-3F67-50EBBEF69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94" y="1594023"/>
            <a:ext cx="10394366" cy="51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1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01" y="1542815"/>
            <a:ext cx="664522" cy="4511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F3CC73D-9F3A-C569-4343-636820F75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81" y="-211872"/>
            <a:ext cx="7840802" cy="17546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D651D29-424A-867A-2E0C-FEDF99FF9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2" y="1405054"/>
            <a:ext cx="10681654" cy="545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09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-1"/>
            <a:ext cx="12192000" cy="12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3" y="0"/>
            <a:ext cx="11600875" cy="128385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12" y="2112862"/>
            <a:ext cx="664522" cy="4511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CEAD3B8-5F68-F0E0-6515-2BEBE4815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84" y="-145134"/>
            <a:ext cx="4509841" cy="157412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9DE00AC-3F5F-02DA-1F9D-DD7E9EA63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76" y="1828190"/>
            <a:ext cx="10826151" cy="44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5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69" y="1615007"/>
            <a:ext cx="664522" cy="45114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E276E01-F5A7-2F35-64C0-26796811E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59" y="230908"/>
            <a:ext cx="1995350" cy="81735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F0C6D24-2C0C-75C1-C81A-748760DF0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74" y="1385454"/>
            <a:ext cx="11095758" cy="5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60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8DE6B9-714C-89C3-F458-38B7D3F3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18876"/>
            <a:ext cx="664522" cy="4511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10E5423-1254-B80C-3393-ACACE38E0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03" y="249382"/>
            <a:ext cx="5322555" cy="89714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717E90A-E9C6-CABE-DAB8-31DD01660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55" y="1689884"/>
            <a:ext cx="5063503" cy="435885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150B209-C064-FC28-F3A4-A2817AA83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522" y="2765004"/>
            <a:ext cx="5143931" cy="17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2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6A807F71-6FF1-F71D-630D-2F4BA6D56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E30931E-42D9-6BE2-90B7-8AC7A1B4B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207699"/>
            <a:ext cx="6503059" cy="49264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C604DF2-DB3D-A6BB-0C12-338AC0765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056" y="1773935"/>
            <a:ext cx="664522" cy="45114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3DF4414-827C-598D-4D4F-85940AE3D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03" y="6235813"/>
            <a:ext cx="5614903" cy="4176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3863416-325E-C967-E6E9-04CC0E1ED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42" y="388188"/>
            <a:ext cx="5887698" cy="7032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CED5744-56B4-0A44-FC01-CBD0611EE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8552" y="1469762"/>
            <a:ext cx="5512629" cy="54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4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6A807F71-6FF1-F71D-630D-2F4BA6D56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3DF4414-827C-598D-4D4F-85940AE3D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13" y="6235484"/>
            <a:ext cx="5614903" cy="41767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ECD1EBD-92D2-E17D-E8FE-CF23066E9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20" y="1089312"/>
            <a:ext cx="5893696" cy="50543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36DCC1C-C857-3C32-F955-4A24117DB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416" y="2385232"/>
            <a:ext cx="664522" cy="4511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0C5A9C3-35FA-26B2-C9D5-E10941122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966" y="2164245"/>
            <a:ext cx="4970330" cy="33480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6567596-E56F-809E-7AF1-3A17A58F6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899" y="286327"/>
            <a:ext cx="6165907" cy="8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0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007B70C-B2B4-9BE9-D9F2-EFF836563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984" y="2511697"/>
            <a:ext cx="664522" cy="4511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F5D82E5-41C3-0196-CAFD-3E4CD9B99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23" y="353683"/>
            <a:ext cx="6753193" cy="68980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E34F73A-8E85-0072-F537-B2A6B9D7F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121" y="2283229"/>
            <a:ext cx="4946049" cy="3200399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1BF8405-4421-6DF1-8C64-FCAE876604D1}"/>
              </a:ext>
            </a:extLst>
          </p:cNvPr>
          <p:cNvGrpSpPr/>
          <p:nvPr/>
        </p:nvGrpSpPr>
        <p:grpSpPr>
          <a:xfrm>
            <a:off x="527877" y="1183515"/>
            <a:ext cx="5818549" cy="5399825"/>
            <a:chOff x="467951" y="1250830"/>
            <a:chExt cx="5818549" cy="5399825"/>
          </a:xfrm>
        </p:grpSpPr>
        <p:pic>
          <p:nvPicPr>
            <p:cNvPr id="9" name="図 8" descr="グラフ&#10;&#10;自動的に生成された説明">
              <a:extLst>
                <a:ext uri="{FF2B5EF4-FFF2-40B4-BE49-F238E27FC236}">
                  <a16:creationId xmlns:a16="http://schemas.microsoft.com/office/drawing/2014/main" id="{265EE416-45AA-BECD-B9BE-FCB47B43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51" y="1250830"/>
              <a:ext cx="5818549" cy="5399825"/>
            </a:xfrm>
            <a:prstGeom prst="rect">
              <a:avLst/>
            </a:prstGeom>
          </p:spPr>
        </p:pic>
        <p:pic>
          <p:nvPicPr>
            <p:cNvPr id="24" name="図 23" descr="グラフ&#10;&#10;自動的に生成された説明">
              <a:extLst>
                <a:ext uri="{FF2B5EF4-FFF2-40B4-BE49-F238E27FC236}">
                  <a16:creationId xmlns:a16="http://schemas.microsoft.com/office/drawing/2014/main" id="{5235043B-8962-78AC-58C5-B55017C33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3" t="92468" r="73208" b="2677"/>
            <a:stretch/>
          </p:blipFill>
          <p:spPr>
            <a:xfrm>
              <a:off x="809625" y="1746282"/>
              <a:ext cx="419100" cy="265442"/>
            </a:xfrm>
            <a:prstGeom prst="rect">
              <a:avLst/>
            </a:prstGeom>
          </p:spPr>
        </p:pic>
        <p:pic>
          <p:nvPicPr>
            <p:cNvPr id="25" name="図 24" descr="グラフ&#10;&#10;自動的に生成された説明">
              <a:extLst>
                <a:ext uri="{FF2B5EF4-FFF2-40B4-BE49-F238E27FC236}">
                  <a16:creationId xmlns:a16="http://schemas.microsoft.com/office/drawing/2014/main" id="{6E307BAA-89D6-1BBF-F15B-B03989FA41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3" t="92468" r="73208" b="2677"/>
            <a:stretch/>
          </p:blipFill>
          <p:spPr>
            <a:xfrm>
              <a:off x="809625" y="2701249"/>
              <a:ext cx="419100" cy="265442"/>
            </a:xfrm>
            <a:prstGeom prst="rect">
              <a:avLst/>
            </a:prstGeom>
          </p:spPr>
        </p:pic>
        <p:pic>
          <p:nvPicPr>
            <p:cNvPr id="26" name="図 25" descr="グラフ&#10;&#10;自動的に生成された説明">
              <a:extLst>
                <a:ext uri="{FF2B5EF4-FFF2-40B4-BE49-F238E27FC236}">
                  <a16:creationId xmlns:a16="http://schemas.microsoft.com/office/drawing/2014/main" id="{6C576A9A-CE67-69AC-ABFD-95E26F6DE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3" t="92468" r="73208" b="2677"/>
            <a:stretch/>
          </p:blipFill>
          <p:spPr>
            <a:xfrm>
              <a:off x="809625" y="3617986"/>
              <a:ext cx="419100" cy="265442"/>
            </a:xfrm>
            <a:prstGeom prst="rect">
              <a:avLst/>
            </a:prstGeom>
          </p:spPr>
        </p:pic>
        <p:pic>
          <p:nvPicPr>
            <p:cNvPr id="27" name="図 26" descr="グラフ&#10;&#10;自動的に生成された説明">
              <a:extLst>
                <a:ext uri="{FF2B5EF4-FFF2-40B4-BE49-F238E27FC236}">
                  <a16:creationId xmlns:a16="http://schemas.microsoft.com/office/drawing/2014/main" id="{908996A2-2052-9555-3046-C26E70975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3" t="92468" r="73208" b="2677"/>
            <a:stretch/>
          </p:blipFill>
          <p:spPr>
            <a:xfrm>
              <a:off x="803900" y="4618916"/>
              <a:ext cx="419100" cy="265442"/>
            </a:xfrm>
            <a:prstGeom prst="rect">
              <a:avLst/>
            </a:prstGeom>
          </p:spPr>
        </p:pic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3E5D2911-F1BC-4D0D-2F37-91B928F68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61" y="202353"/>
            <a:ext cx="3800546" cy="3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1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24" name="図 23" descr="グラフ&#10;&#10;自動的に生成された説明">
            <a:extLst>
              <a:ext uri="{FF2B5EF4-FFF2-40B4-BE49-F238E27FC236}">
                <a16:creationId xmlns:a16="http://schemas.microsoft.com/office/drawing/2014/main" id="{5235043B-8962-78AC-58C5-B55017C33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92468" r="73208" b="2677"/>
          <a:stretch/>
        </p:blipFill>
        <p:spPr>
          <a:xfrm>
            <a:off x="526263" y="1746282"/>
            <a:ext cx="419100" cy="265442"/>
          </a:xfrm>
          <a:prstGeom prst="rect">
            <a:avLst/>
          </a:prstGeom>
        </p:spPr>
      </p:pic>
      <p:pic>
        <p:nvPicPr>
          <p:cNvPr id="25" name="図 24" descr="グラフ&#10;&#10;自動的に生成された説明">
            <a:extLst>
              <a:ext uri="{FF2B5EF4-FFF2-40B4-BE49-F238E27FC236}">
                <a16:creationId xmlns:a16="http://schemas.microsoft.com/office/drawing/2014/main" id="{6E307BAA-89D6-1BBF-F15B-B03989FA4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92468" r="73208" b="2677"/>
          <a:stretch/>
        </p:blipFill>
        <p:spPr>
          <a:xfrm>
            <a:off x="526263" y="2701249"/>
            <a:ext cx="419100" cy="265442"/>
          </a:xfrm>
          <a:prstGeom prst="rect">
            <a:avLst/>
          </a:prstGeom>
        </p:spPr>
      </p:pic>
      <p:pic>
        <p:nvPicPr>
          <p:cNvPr id="26" name="図 25" descr="グラフ&#10;&#10;自動的に生成された説明">
            <a:extLst>
              <a:ext uri="{FF2B5EF4-FFF2-40B4-BE49-F238E27FC236}">
                <a16:creationId xmlns:a16="http://schemas.microsoft.com/office/drawing/2014/main" id="{6C576A9A-CE67-69AC-ABFD-95E26F6D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92468" r="73208" b="2677"/>
          <a:stretch/>
        </p:blipFill>
        <p:spPr>
          <a:xfrm>
            <a:off x="526263" y="3617986"/>
            <a:ext cx="419100" cy="265442"/>
          </a:xfrm>
          <a:prstGeom prst="rect">
            <a:avLst/>
          </a:prstGeom>
        </p:spPr>
      </p:pic>
      <p:pic>
        <p:nvPicPr>
          <p:cNvPr id="27" name="図 26" descr="グラフ&#10;&#10;自動的に生成された説明">
            <a:extLst>
              <a:ext uri="{FF2B5EF4-FFF2-40B4-BE49-F238E27FC236}">
                <a16:creationId xmlns:a16="http://schemas.microsoft.com/office/drawing/2014/main" id="{908996A2-2052-9555-3046-C26E70975B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92468" r="73208" b="2677"/>
          <a:stretch/>
        </p:blipFill>
        <p:spPr>
          <a:xfrm>
            <a:off x="520538" y="4618916"/>
            <a:ext cx="419100" cy="26544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C996063-34F2-9EDB-8508-C9D1A93CF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" y="360885"/>
            <a:ext cx="6586531" cy="729781"/>
          </a:xfrm>
          <a:prstGeom prst="rect">
            <a:avLst/>
          </a:prstGeom>
        </p:spPr>
      </p:pic>
      <p:pic>
        <p:nvPicPr>
          <p:cNvPr id="11" name="図 10" descr="グラフ, 棒グラフ&#10;&#10;自動的に生成された説明">
            <a:extLst>
              <a:ext uri="{FF2B5EF4-FFF2-40B4-BE49-F238E27FC236}">
                <a16:creationId xmlns:a16="http://schemas.microsoft.com/office/drawing/2014/main" id="{2B905192-434B-E3B6-08A1-48D8CF8C8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3" y="4884407"/>
            <a:ext cx="3676650" cy="1876425"/>
          </a:xfrm>
          <a:prstGeom prst="rect">
            <a:avLst/>
          </a:prstGeom>
        </p:spPr>
      </p:pic>
      <p:pic>
        <p:nvPicPr>
          <p:cNvPr id="13" name="図 12" descr="グラフ, 棒グラフ&#10;&#10;自動的に生成された説明">
            <a:extLst>
              <a:ext uri="{FF2B5EF4-FFF2-40B4-BE49-F238E27FC236}">
                <a16:creationId xmlns:a16="http://schemas.microsoft.com/office/drawing/2014/main" id="{A5C97F36-FC98-0315-4D75-6BA79D5BF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3" y="1041980"/>
            <a:ext cx="3676650" cy="1866900"/>
          </a:xfrm>
          <a:prstGeom prst="rect">
            <a:avLst/>
          </a:prstGeom>
        </p:spPr>
      </p:pic>
      <p:pic>
        <p:nvPicPr>
          <p:cNvPr id="17" name="図 16" descr="グラフ, 棒グラフ&#10;&#10;自動的に生成された説明">
            <a:extLst>
              <a:ext uri="{FF2B5EF4-FFF2-40B4-BE49-F238E27FC236}">
                <a16:creationId xmlns:a16="http://schemas.microsoft.com/office/drawing/2014/main" id="{866F1C25-B1D9-E8AA-DE9A-C1470720E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1" y="4893125"/>
            <a:ext cx="3676650" cy="1857375"/>
          </a:xfrm>
          <a:prstGeom prst="rect">
            <a:avLst/>
          </a:prstGeom>
        </p:spPr>
      </p:pic>
      <p:pic>
        <p:nvPicPr>
          <p:cNvPr id="19" name="図 18" descr="グラフ&#10;&#10;自動的に生成された説明">
            <a:extLst>
              <a:ext uri="{FF2B5EF4-FFF2-40B4-BE49-F238E27FC236}">
                <a16:creationId xmlns:a16="http://schemas.microsoft.com/office/drawing/2014/main" id="{552CB385-2E69-6FD8-7C77-1C70BFACD7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12" y="1036187"/>
            <a:ext cx="3676650" cy="1866900"/>
          </a:xfrm>
          <a:prstGeom prst="rect">
            <a:avLst/>
          </a:prstGeom>
        </p:spPr>
      </p:pic>
      <p:pic>
        <p:nvPicPr>
          <p:cNvPr id="22" name="図 21" descr="グラフ, 棒グラフ&#10;&#10;自動的に生成された説明">
            <a:extLst>
              <a:ext uri="{FF2B5EF4-FFF2-40B4-BE49-F238E27FC236}">
                <a16:creationId xmlns:a16="http://schemas.microsoft.com/office/drawing/2014/main" id="{3515AC1A-F2B6-F74B-1861-A9DC4B540B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1" y="1036187"/>
            <a:ext cx="3676650" cy="1838325"/>
          </a:xfrm>
          <a:prstGeom prst="rect">
            <a:avLst/>
          </a:prstGeom>
        </p:spPr>
      </p:pic>
      <p:pic>
        <p:nvPicPr>
          <p:cNvPr id="29" name="図 28" descr="グラフ&#10;&#10;自動的に生成された説明">
            <a:extLst>
              <a:ext uri="{FF2B5EF4-FFF2-40B4-BE49-F238E27FC236}">
                <a16:creationId xmlns:a16="http://schemas.microsoft.com/office/drawing/2014/main" id="{D50A89DA-9320-4C2B-BFB4-CE5D2BA77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3" y="2953668"/>
            <a:ext cx="3676650" cy="1885950"/>
          </a:xfrm>
          <a:prstGeom prst="rect">
            <a:avLst/>
          </a:prstGeom>
        </p:spPr>
      </p:pic>
      <p:pic>
        <p:nvPicPr>
          <p:cNvPr id="31" name="図 30" descr="グラフ&#10;&#10;自動的に生成された説明">
            <a:extLst>
              <a:ext uri="{FF2B5EF4-FFF2-40B4-BE49-F238E27FC236}">
                <a16:creationId xmlns:a16="http://schemas.microsoft.com/office/drawing/2014/main" id="{EA5C69A7-642B-39A8-5119-A8F528C870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18" y="4893931"/>
            <a:ext cx="3676650" cy="1866900"/>
          </a:xfrm>
          <a:prstGeom prst="rect">
            <a:avLst/>
          </a:prstGeom>
        </p:spPr>
      </p:pic>
      <p:pic>
        <p:nvPicPr>
          <p:cNvPr id="35" name="図 34" descr="グラフ&#10;&#10;自動的に生成された説明">
            <a:extLst>
              <a:ext uri="{FF2B5EF4-FFF2-40B4-BE49-F238E27FC236}">
                <a16:creationId xmlns:a16="http://schemas.microsoft.com/office/drawing/2014/main" id="{0B95B0C7-A9F0-B363-067F-1AEE8EAF27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69" y="2934618"/>
            <a:ext cx="3676650" cy="1885950"/>
          </a:xfrm>
          <a:prstGeom prst="rect">
            <a:avLst/>
          </a:prstGeom>
        </p:spPr>
      </p:pic>
      <p:pic>
        <p:nvPicPr>
          <p:cNvPr id="37" name="図 36" descr="グラフ&#10;&#10;自動的に生成された説明">
            <a:extLst>
              <a:ext uri="{FF2B5EF4-FFF2-40B4-BE49-F238E27FC236}">
                <a16:creationId xmlns:a16="http://schemas.microsoft.com/office/drawing/2014/main" id="{5650B6D3-1BE9-D775-39A6-91D9C4D6F8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12" y="2953668"/>
            <a:ext cx="3676650" cy="18669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64A262E-8014-5F2E-A714-597D019CBA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961" y="202353"/>
            <a:ext cx="3800546" cy="359843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7649F47-6C74-42E6-C4A9-4126FA4105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87820" y="976081"/>
            <a:ext cx="664522" cy="45114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C3D24A2C-5DFE-37CE-3BF0-65D23FFA61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1986" y="2861255"/>
            <a:ext cx="664522" cy="451143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6172ECC-E20D-E67A-7405-E5C4509A33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5408" y="4825362"/>
            <a:ext cx="664522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1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007B70C-B2B4-9BE9-D9F2-EFF836563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9" y="5808580"/>
            <a:ext cx="664522" cy="45114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C332263-CA4E-9337-EC70-33F5992A1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72" y="27146"/>
            <a:ext cx="8224979" cy="103641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8CC0C35-7727-81EF-514D-796CD8DD4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72" y="5099843"/>
            <a:ext cx="5715455" cy="39198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12D099D-4BF0-1A23-55F5-8A0D9919F28C}"/>
              </a:ext>
            </a:extLst>
          </p:cNvPr>
          <p:cNvGrpSpPr/>
          <p:nvPr/>
        </p:nvGrpSpPr>
        <p:grpSpPr>
          <a:xfrm>
            <a:off x="314409" y="1090702"/>
            <a:ext cx="5513388" cy="3783304"/>
            <a:chOff x="314409" y="1212902"/>
            <a:chExt cx="5513388" cy="3783304"/>
          </a:xfrm>
        </p:grpSpPr>
        <p:pic>
          <p:nvPicPr>
            <p:cNvPr id="18" name="図 17" descr="グラフ, ウォーターフォール図">
              <a:extLst>
                <a:ext uri="{FF2B5EF4-FFF2-40B4-BE49-F238E27FC236}">
                  <a16:creationId xmlns:a16="http://schemas.microsoft.com/office/drawing/2014/main" id="{16B1BC5F-300C-2DD9-51D3-ED8177B54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09" y="1212902"/>
              <a:ext cx="5513388" cy="3783304"/>
            </a:xfrm>
            <a:prstGeom prst="rect">
              <a:avLst/>
            </a:prstGeom>
          </p:spPr>
        </p:pic>
        <p:pic>
          <p:nvPicPr>
            <p:cNvPr id="5" name="図 4" descr="グラフ&#10;&#10;自動的に生成された説明">
              <a:extLst>
                <a:ext uri="{FF2B5EF4-FFF2-40B4-BE49-F238E27FC236}">
                  <a16:creationId xmlns:a16="http://schemas.microsoft.com/office/drawing/2014/main" id="{51DF1174-D4C6-6DA0-E40B-601FD2A7B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3" t="92468" r="73208" b="2677"/>
            <a:stretch/>
          </p:blipFill>
          <p:spPr>
            <a:xfrm>
              <a:off x="402683" y="1313032"/>
              <a:ext cx="526199" cy="265442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89EC518-5D50-FE86-1659-A7E472949CA3}"/>
              </a:ext>
            </a:extLst>
          </p:cNvPr>
          <p:cNvGrpSpPr/>
          <p:nvPr/>
        </p:nvGrpSpPr>
        <p:grpSpPr>
          <a:xfrm>
            <a:off x="6419766" y="1090702"/>
            <a:ext cx="5457825" cy="4567101"/>
            <a:chOff x="6419766" y="1212902"/>
            <a:chExt cx="5457825" cy="4626808"/>
          </a:xfrm>
        </p:grpSpPr>
        <p:pic>
          <p:nvPicPr>
            <p:cNvPr id="20" name="図 19" descr="グラフ が含まれている画像&#10;&#10;自動的に生成された説明">
              <a:extLst>
                <a:ext uri="{FF2B5EF4-FFF2-40B4-BE49-F238E27FC236}">
                  <a16:creationId xmlns:a16="http://schemas.microsoft.com/office/drawing/2014/main" id="{ACC34EF0-AFA0-FF85-A658-A5FF16B27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766" y="1212902"/>
              <a:ext cx="5457825" cy="4626808"/>
            </a:xfrm>
            <a:prstGeom prst="rect">
              <a:avLst/>
            </a:prstGeom>
          </p:spPr>
        </p:pic>
        <p:pic>
          <p:nvPicPr>
            <p:cNvPr id="7" name="図 6" descr="グラフ&#10;&#10;自動的に生成された説明">
              <a:extLst>
                <a:ext uri="{FF2B5EF4-FFF2-40B4-BE49-F238E27FC236}">
                  <a16:creationId xmlns:a16="http://schemas.microsoft.com/office/drawing/2014/main" id="{AA5DDE97-809C-61ED-89CA-9C674C3D8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3" t="92468" r="73208" b="2677"/>
            <a:stretch/>
          </p:blipFill>
          <p:spPr>
            <a:xfrm>
              <a:off x="6694098" y="1506138"/>
              <a:ext cx="327803" cy="265442"/>
            </a:xfrm>
            <a:prstGeom prst="rect">
              <a:avLst/>
            </a:prstGeom>
          </p:spPr>
        </p:pic>
        <p:pic>
          <p:nvPicPr>
            <p:cNvPr id="8" name="図 7" descr="グラフ&#10;&#10;自動的に生成された説明">
              <a:extLst>
                <a:ext uri="{FF2B5EF4-FFF2-40B4-BE49-F238E27FC236}">
                  <a16:creationId xmlns:a16="http://schemas.microsoft.com/office/drawing/2014/main" id="{DF89C656-B491-5343-D416-3D8A3C266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3" t="92468" r="73208" b="2677"/>
            <a:stretch/>
          </p:blipFill>
          <p:spPr>
            <a:xfrm>
              <a:off x="6694097" y="2087334"/>
              <a:ext cx="327803" cy="265442"/>
            </a:xfrm>
            <a:prstGeom prst="rect">
              <a:avLst/>
            </a:prstGeom>
          </p:spPr>
        </p:pic>
        <p:pic>
          <p:nvPicPr>
            <p:cNvPr id="10" name="図 9" descr="グラフ&#10;&#10;自動的に生成された説明">
              <a:extLst>
                <a:ext uri="{FF2B5EF4-FFF2-40B4-BE49-F238E27FC236}">
                  <a16:creationId xmlns:a16="http://schemas.microsoft.com/office/drawing/2014/main" id="{3FD8AA46-713F-684E-1C39-B8898F127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3" t="92468" r="73208" b="2677"/>
            <a:stretch/>
          </p:blipFill>
          <p:spPr>
            <a:xfrm>
              <a:off x="6694096" y="2699458"/>
              <a:ext cx="327803" cy="265442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09515F67-BB01-B112-B2AC-8241081743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961" y="5678287"/>
            <a:ext cx="11240673" cy="13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4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02E60-6CEF-BDFA-D6D3-E13E18739D8B}"/>
              </a:ext>
            </a:extLst>
          </p:cNvPr>
          <p:cNvSpPr/>
          <p:nvPr/>
        </p:nvSpPr>
        <p:spPr>
          <a:xfrm>
            <a:off x="0" y="0"/>
            <a:ext cx="12192000" cy="897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9B5FD88F-85D0-5157-DEEB-1CD83FCB4D41}"/>
              </a:ext>
            </a:extLst>
          </p:cNvPr>
          <p:cNvSpPr/>
          <p:nvPr/>
        </p:nvSpPr>
        <p:spPr>
          <a:xfrm flipH="1">
            <a:off x="-2" y="0"/>
            <a:ext cx="11404121" cy="897147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8865F2-FB98-0D76-B420-6782209F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16" y="-3"/>
            <a:ext cx="3034744" cy="89714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A8A2F03-6FE4-2C62-D8B4-548E89BA3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95" y="5345314"/>
            <a:ext cx="5193050" cy="1387719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961B796-0CE0-712F-D55E-9A41425BF543}"/>
              </a:ext>
            </a:extLst>
          </p:cNvPr>
          <p:cNvGrpSpPr/>
          <p:nvPr/>
        </p:nvGrpSpPr>
        <p:grpSpPr>
          <a:xfrm>
            <a:off x="6494981" y="1219130"/>
            <a:ext cx="5396390" cy="5315800"/>
            <a:chOff x="536033" y="1241341"/>
            <a:chExt cx="6063176" cy="546576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D7CCCDE-C900-860E-184F-EE8430D93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033" y="1241341"/>
              <a:ext cx="6063176" cy="4862309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DF437852-4C66-C87C-49A0-36551580C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767" y="6289432"/>
              <a:ext cx="5963442" cy="417676"/>
            </a:xfrm>
            <a:prstGeom prst="rect">
              <a:avLst/>
            </a:prstGeom>
          </p:spPr>
        </p:pic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FE5C515B-E5AF-D6A1-BB51-FC701BC034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47" r="4302"/>
          <a:stretch/>
        </p:blipFill>
        <p:spPr>
          <a:xfrm>
            <a:off x="533734" y="1190217"/>
            <a:ext cx="4209806" cy="359121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3E3C08F-5EDF-78E6-AD6D-19919603F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73" y="5537376"/>
            <a:ext cx="664522" cy="40589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0FC37C2-60FF-2FA5-614D-674B0CD11D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30" y="4771706"/>
            <a:ext cx="4086856" cy="48690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8A8D31C-2A9D-FD66-BB29-8F53BDF779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778" y="398397"/>
            <a:ext cx="6608637" cy="69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5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0</Words>
  <Application>Microsoft Office PowerPoint</Application>
  <PresentationFormat>ワイド画面</PresentationFormat>
  <Paragraphs>0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孝之 八巻</dc:creator>
  <cp:lastModifiedBy>孝之 八巻</cp:lastModifiedBy>
  <cp:revision>106</cp:revision>
  <dcterms:created xsi:type="dcterms:W3CDTF">2023-09-04T07:25:10Z</dcterms:created>
  <dcterms:modified xsi:type="dcterms:W3CDTF">2023-09-08T07:05:28Z</dcterms:modified>
</cp:coreProperties>
</file>