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61" r:id="rId5"/>
    <p:sldId id="258" r:id="rId6"/>
    <p:sldId id="266" r:id="rId7"/>
    <p:sldId id="269" r:id="rId8"/>
    <p:sldId id="268" r:id="rId9"/>
    <p:sldId id="265" r:id="rId10"/>
  </p:sldIdLst>
  <p:sldSz cx="12192000" cy="6858000"/>
  <p:notesSz cx="994568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8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5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dirty="0"/>
              <a:t>往診　延べ件数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往診　延べ人数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令和元年</c:v>
                </c:pt>
                <c:pt idx="1">
                  <c:v>令和2年</c:v>
                </c:pt>
                <c:pt idx="2">
                  <c:v>令和3年</c:v>
                </c:pt>
                <c:pt idx="3">
                  <c:v>令和4年</c:v>
                </c:pt>
                <c:pt idx="4">
                  <c:v>令和5年（1～5月）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10811</c:v>
                </c:pt>
                <c:pt idx="1">
                  <c:v>2478</c:v>
                </c:pt>
                <c:pt idx="2">
                  <c:v>1913</c:v>
                </c:pt>
                <c:pt idx="3">
                  <c:v>1899</c:v>
                </c:pt>
                <c:pt idx="4">
                  <c:v>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C9-4215-A031-B06ADA615C5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00382335"/>
        <c:axId val="400381375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令和元年</c:v>
                      </c:pt>
                      <c:pt idx="1">
                        <c:v>令和2年</c:v>
                      </c:pt>
                      <c:pt idx="2">
                        <c:v>令和3年</c:v>
                      </c:pt>
                      <c:pt idx="3">
                        <c:v>令和4年</c:v>
                      </c:pt>
                      <c:pt idx="4">
                        <c:v>令和5年（1～5月）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7C9-4215-A031-B06ADA615C52}"/>
                  </c:ext>
                </c:extLst>
              </c15:ser>
            </c15:filteredBarSeries>
          </c:ext>
        </c:extLst>
      </c:barChart>
      <c:catAx>
        <c:axId val="400382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0381375"/>
        <c:crosses val="autoZero"/>
        <c:auto val="1"/>
        <c:lblAlgn val="ctr"/>
        <c:lblOffset val="100"/>
        <c:noMultiLvlLbl val="0"/>
      </c:catAx>
      <c:valAx>
        <c:axId val="40038137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0382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抜歯の数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Sheet1!$D$8</c:f>
              <c:strCache>
                <c:ptCount val="1"/>
                <c:pt idx="0">
                  <c:v>抜歯の数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Sheet1!$C$9:$C$13</c:f>
              <c:strCache>
                <c:ptCount val="5"/>
                <c:pt idx="0">
                  <c:v>令和元年</c:v>
                </c:pt>
                <c:pt idx="1">
                  <c:v>令和2年</c:v>
                </c:pt>
                <c:pt idx="2">
                  <c:v>令和3年</c:v>
                </c:pt>
                <c:pt idx="3">
                  <c:v>令和4年</c:v>
                </c:pt>
                <c:pt idx="4">
                  <c:v>令和5年（1～5月）</c:v>
                </c:pt>
              </c:strCache>
            </c:strRef>
          </c:cat>
          <c:val>
            <c:numRef>
              <c:f>Sheet1!$D$9:$D$13</c:f>
              <c:numCache>
                <c:formatCode>General</c:formatCode>
                <c:ptCount val="5"/>
                <c:pt idx="0">
                  <c:v>256</c:v>
                </c:pt>
                <c:pt idx="1">
                  <c:v>263</c:v>
                </c:pt>
                <c:pt idx="2">
                  <c:v>232</c:v>
                </c:pt>
                <c:pt idx="3">
                  <c:v>252</c:v>
                </c:pt>
                <c:pt idx="4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9-481A-BD05-27625D16FCD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00379935"/>
        <c:axId val="400380415"/>
      </c:barChart>
      <c:catAx>
        <c:axId val="400379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0380415"/>
        <c:crosses val="autoZero"/>
        <c:auto val="1"/>
        <c:lblAlgn val="ctr"/>
        <c:lblOffset val="100"/>
        <c:noMultiLvlLbl val="0"/>
      </c:catAx>
      <c:valAx>
        <c:axId val="40038041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0379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6:29.10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7:22.8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7:26.1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7:28.0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7:30.5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7:33.8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7:36.4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7:37.8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7:39.3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7:41.4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7:44.5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6:30.77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7:49.7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7:57.7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8:00.23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8:02.5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8:04.2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8:05.5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8:15.4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8:17.1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8:18.7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8:20.1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6:32.54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8:22.7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8:23.7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8:24.9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8:26.3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8:57.7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8:58.6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9:00.2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9:01.5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9:07.1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9:09.6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6:35.67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9:29.2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9:30.6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9:32.9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9:33.9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9:57.74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9:59.57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24575,'0'0'-8191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20:09.85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20:16.89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20:20.32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20:22.41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6:37.98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20:25.27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20:29.09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24575,'0'0'-8191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20:31.32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20:33.53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20:35.73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24575,'0'0'-8191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20:37.79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24575,'0'0'-8191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20:38.94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0T07:21:33.313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1,'3525'0,"-3510"0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0T07:21:45.88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0,'3528'0,"-3508"0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6:40.30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6:41.63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6:46.35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7:16:47.78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314F48B-7521-4519-89DA-57CA393C06E4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4BD5650-EDB0-44AA-98FC-DFA4B0BBF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51953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48B-7521-4519-89DA-57CA393C06E4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5650-EDB0-44AA-98FC-DFA4B0BBF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68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48B-7521-4519-89DA-57CA393C06E4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5650-EDB0-44AA-98FC-DFA4B0BBF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901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314F48B-7521-4519-89DA-57CA393C06E4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4BD5650-EDB0-44AA-98FC-DFA4B0BBF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38364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48B-7521-4519-89DA-57CA393C06E4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5650-EDB0-44AA-98FC-DFA4B0BBF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200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14F48B-7521-4519-89DA-57CA393C06E4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BD5650-EDB0-44AA-98FC-DFA4B0BBF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65095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48B-7521-4519-89DA-57CA393C06E4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5650-EDB0-44AA-98FC-DFA4B0BBF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24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48B-7521-4519-89DA-57CA393C06E4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5650-EDB0-44AA-98FC-DFA4B0BBF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907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48B-7521-4519-89DA-57CA393C06E4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5650-EDB0-44AA-98FC-DFA4B0BBF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451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48B-7521-4519-89DA-57CA393C06E4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5650-EDB0-44AA-98FC-DFA4B0BBF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691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14F48B-7521-4519-89DA-57CA393C06E4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BD5650-EDB0-44AA-98FC-DFA4B0BBF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324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48B-7521-4519-89DA-57CA393C06E4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5650-EDB0-44AA-98FC-DFA4B0BBF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47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14F48B-7521-4519-89DA-57CA393C06E4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BD5650-EDB0-44AA-98FC-DFA4B0BBF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9493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48B-7521-4519-89DA-57CA393C06E4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5650-EDB0-44AA-98FC-DFA4B0BBF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709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48B-7521-4519-89DA-57CA393C06E4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5650-EDB0-44AA-98FC-DFA4B0BBF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50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14F48B-7521-4519-89DA-57CA393C06E4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BD5650-EDB0-44AA-98FC-DFA4B0BBF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3086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48B-7521-4519-89DA-57CA393C06E4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5650-EDB0-44AA-98FC-DFA4B0BBF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5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48B-7521-4519-89DA-57CA393C06E4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5650-EDB0-44AA-98FC-DFA4B0BBF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02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48B-7521-4519-89DA-57CA393C06E4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5650-EDB0-44AA-98FC-DFA4B0BBF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96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48B-7521-4519-89DA-57CA393C06E4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5650-EDB0-44AA-98FC-DFA4B0BBF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50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14F48B-7521-4519-89DA-57CA393C06E4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BD5650-EDB0-44AA-98FC-DFA4B0BBF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762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14F48B-7521-4519-89DA-57CA393C06E4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BD5650-EDB0-44AA-98FC-DFA4B0BBF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614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314F48B-7521-4519-89DA-57CA393C06E4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4BD5650-EDB0-44AA-98FC-DFA4B0BBF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068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kumimoji="1"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kumimoji="1"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314F48B-7521-4519-89DA-57CA393C06E4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4BD5650-EDB0-44AA-98FC-DFA4B0BBF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969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kumimoji="1"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kumimoji="1"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.xml"/><Relationship Id="rId21" Type="http://schemas.openxmlformats.org/officeDocument/2006/relationships/customXml" Target="../ink/ink15.xml"/><Relationship Id="rId34" Type="http://schemas.openxmlformats.org/officeDocument/2006/relationships/customXml" Target="../ink/ink28.xml"/><Relationship Id="rId42" Type="http://schemas.openxmlformats.org/officeDocument/2006/relationships/customXml" Target="../ink/ink36.xml"/><Relationship Id="rId47" Type="http://schemas.openxmlformats.org/officeDocument/2006/relationships/customXml" Target="../ink/ink41.xml"/><Relationship Id="rId50" Type="http://schemas.openxmlformats.org/officeDocument/2006/relationships/customXml" Target="../ink/ink44.xml"/><Relationship Id="rId55" Type="http://schemas.openxmlformats.org/officeDocument/2006/relationships/customXml" Target="../ink/ink48.xml"/><Relationship Id="rId63" Type="http://schemas.openxmlformats.org/officeDocument/2006/relationships/customXml" Target="../ink/ink56.xml"/><Relationship Id="rId7" Type="http://schemas.openxmlformats.org/officeDocument/2006/relationships/customXml" Target="../ink/ink2.xml"/><Relationship Id="rId2" Type="http://schemas.openxmlformats.org/officeDocument/2006/relationships/image" Target="../media/image5.png"/><Relationship Id="rId16" Type="http://schemas.openxmlformats.org/officeDocument/2006/relationships/image" Target="../media/image40.png"/><Relationship Id="rId29" Type="http://schemas.openxmlformats.org/officeDocument/2006/relationships/customXml" Target="../ink/ink23.xml"/><Relationship Id="rId11" Type="http://schemas.openxmlformats.org/officeDocument/2006/relationships/customXml" Target="../ink/ink6.xml"/><Relationship Id="rId24" Type="http://schemas.openxmlformats.org/officeDocument/2006/relationships/customXml" Target="../ink/ink18.xml"/><Relationship Id="rId32" Type="http://schemas.openxmlformats.org/officeDocument/2006/relationships/customXml" Target="../ink/ink26.xml"/><Relationship Id="rId37" Type="http://schemas.openxmlformats.org/officeDocument/2006/relationships/customXml" Target="../ink/ink31.xml"/><Relationship Id="rId40" Type="http://schemas.openxmlformats.org/officeDocument/2006/relationships/customXml" Target="../ink/ink34.xml"/><Relationship Id="rId45" Type="http://schemas.openxmlformats.org/officeDocument/2006/relationships/customXml" Target="../ink/ink39.xml"/><Relationship Id="rId53" Type="http://schemas.openxmlformats.org/officeDocument/2006/relationships/customXml" Target="../ink/ink46.xml"/><Relationship Id="rId58" Type="http://schemas.openxmlformats.org/officeDocument/2006/relationships/customXml" Target="../ink/ink51.xml"/><Relationship Id="rId66" Type="http://schemas.openxmlformats.org/officeDocument/2006/relationships/customXml" Target="../ink/ink58.xml"/><Relationship Id="rId5" Type="http://schemas.openxmlformats.org/officeDocument/2006/relationships/customXml" Target="../ink/ink1.xml"/><Relationship Id="rId61" Type="http://schemas.openxmlformats.org/officeDocument/2006/relationships/customXml" Target="../ink/ink54.xml"/><Relationship Id="rId19" Type="http://schemas.openxmlformats.org/officeDocument/2006/relationships/customXml" Target="../ink/ink13.xml"/><Relationship Id="rId14" Type="http://schemas.openxmlformats.org/officeDocument/2006/relationships/customXml" Target="../ink/ink9.xml"/><Relationship Id="rId22" Type="http://schemas.openxmlformats.org/officeDocument/2006/relationships/customXml" Target="../ink/ink16.xml"/><Relationship Id="rId27" Type="http://schemas.openxmlformats.org/officeDocument/2006/relationships/customXml" Target="../ink/ink21.xml"/><Relationship Id="rId30" Type="http://schemas.openxmlformats.org/officeDocument/2006/relationships/customXml" Target="../ink/ink24.xml"/><Relationship Id="rId35" Type="http://schemas.openxmlformats.org/officeDocument/2006/relationships/customXml" Target="../ink/ink29.xml"/><Relationship Id="rId43" Type="http://schemas.openxmlformats.org/officeDocument/2006/relationships/customXml" Target="../ink/ink37.xml"/><Relationship Id="rId48" Type="http://schemas.openxmlformats.org/officeDocument/2006/relationships/customXml" Target="../ink/ink42.xml"/><Relationship Id="rId56" Type="http://schemas.openxmlformats.org/officeDocument/2006/relationships/customXml" Target="../ink/ink49.xml"/><Relationship Id="rId64" Type="http://schemas.openxmlformats.org/officeDocument/2006/relationships/customXml" Target="../ink/ink57.xml"/><Relationship Id="rId8" Type="http://schemas.openxmlformats.org/officeDocument/2006/relationships/customXml" Target="../ink/ink3.xml"/><Relationship Id="rId51" Type="http://schemas.openxmlformats.org/officeDocument/2006/relationships/image" Target="../media/image50.png"/><Relationship Id="rId3" Type="http://schemas.microsoft.com/office/2007/relationships/hdphoto" Target="../media/hdphoto1.wdp"/><Relationship Id="rId12" Type="http://schemas.openxmlformats.org/officeDocument/2006/relationships/customXml" Target="../ink/ink7.xml"/><Relationship Id="rId17" Type="http://schemas.openxmlformats.org/officeDocument/2006/relationships/customXml" Target="../ink/ink11.xml"/><Relationship Id="rId25" Type="http://schemas.openxmlformats.org/officeDocument/2006/relationships/customXml" Target="../ink/ink19.xml"/><Relationship Id="rId33" Type="http://schemas.openxmlformats.org/officeDocument/2006/relationships/customXml" Target="../ink/ink27.xml"/><Relationship Id="rId38" Type="http://schemas.openxmlformats.org/officeDocument/2006/relationships/customXml" Target="../ink/ink32.xml"/><Relationship Id="rId46" Type="http://schemas.openxmlformats.org/officeDocument/2006/relationships/customXml" Target="../ink/ink40.xml"/><Relationship Id="rId59" Type="http://schemas.openxmlformats.org/officeDocument/2006/relationships/customXml" Target="../ink/ink52.xml"/><Relationship Id="rId67" Type="http://schemas.openxmlformats.org/officeDocument/2006/relationships/image" Target="../media/image7.png"/><Relationship Id="rId20" Type="http://schemas.openxmlformats.org/officeDocument/2006/relationships/customXml" Target="../ink/ink14.xml"/><Relationship Id="rId41" Type="http://schemas.openxmlformats.org/officeDocument/2006/relationships/customXml" Target="../ink/ink35.xml"/><Relationship Id="rId54" Type="http://schemas.openxmlformats.org/officeDocument/2006/relationships/customXml" Target="../ink/ink47.xml"/><Relationship Id="rId62" Type="http://schemas.openxmlformats.org/officeDocument/2006/relationships/customXml" Target="../ink/ink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5" Type="http://schemas.openxmlformats.org/officeDocument/2006/relationships/customXml" Target="../ink/ink10.xml"/><Relationship Id="rId23" Type="http://schemas.openxmlformats.org/officeDocument/2006/relationships/customXml" Target="../ink/ink17.xml"/><Relationship Id="rId28" Type="http://schemas.openxmlformats.org/officeDocument/2006/relationships/customXml" Target="../ink/ink22.xml"/><Relationship Id="rId36" Type="http://schemas.openxmlformats.org/officeDocument/2006/relationships/customXml" Target="../ink/ink30.xml"/><Relationship Id="rId49" Type="http://schemas.openxmlformats.org/officeDocument/2006/relationships/customXml" Target="../ink/ink43.xml"/><Relationship Id="rId57" Type="http://schemas.openxmlformats.org/officeDocument/2006/relationships/customXml" Target="../ink/ink50.xml"/><Relationship Id="rId10" Type="http://schemas.openxmlformats.org/officeDocument/2006/relationships/customXml" Target="../ink/ink5.xml"/><Relationship Id="rId31" Type="http://schemas.openxmlformats.org/officeDocument/2006/relationships/customXml" Target="../ink/ink25.xml"/><Relationship Id="rId44" Type="http://schemas.openxmlformats.org/officeDocument/2006/relationships/customXml" Target="../ink/ink38.xml"/><Relationship Id="rId52" Type="http://schemas.openxmlformats.org/officeDocument/2006/relationships/customXml" Target="../ink/ink45.xml"/><Relationship Id="rId60" Type="http://schemas.openxmlformats.org/officeDocument/2006/relationships/customXml" Target="../ink/ink53.xml"/><Relationship Id="rId65" Type="http://schemas.openxmlformats.org/officeDocument/2006/relationships/image" Target="../media/image60.png"/><Relationship Id="rId4" Type="http://schemas.openxmlformats.org/officeDocument/2006/relationships/image" Target="../media/image6.png"/><Relationship Id="rId9" Type="http://schemas.openxmlformats.org/officeDocument/2006/relationships/customXml" Target="../ink/ink4.xml"/><Relationship Id="rId13" Type="http://schemas.openxmlformats.org/officeDocument/2006/relationships/customXml" Target="../ink/ink8.xml"/><Relationship Id="rId18" Type="http://schemas.openxmlformats.org/officeDocument/2006/relationships/customXml" Target="../ink/ink12.xml"/><Relationship Id="rId39" Type="http://schemas.openxmlformats.org/officeDocument/2006/relationships/customXml" Target="../ink/ink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B94CCB-FCA1-58AB-2FD7-8B2418CF6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5772" y="1788454"/>
            <a:ext cx="8730586" cy="2098226"/>
          </a:xfrm>
        </p:spPr>
        <p:txBody>
          <a:bodyPr/>
          <a:lstStyle/>
          <a:p>
            <a:r>
              <a:rPr kumimoji="1" lang="ja-JP" altLang="en-US" sz="6000" dirty="0">
                <a:solidFill>
                  <a:schemeClr val="accent2">
                    <a:lumMod val="50000"/>
                  </a:schemeClr>
                </a:solidFill>
              </a:rPr>
              <a:t>当院のコロナ禍における往診の変化の概要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40DBA45-D64E-40F1-034D-F83C7F8D2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163" y="4464279"/>
            <a:ext cx="6831673" cy="1086237"/>
          </a:xfrm>
        </p:spPr>
        <p:txBody>
          <a:bodyPr/>
          <a:lstStyle/>
          <a:p>
            <a:r>
              <a:rPr kumimoji="1" lang="ja-JP" altLang="en-US" dirty="0"/>
              <a:t>永野歯科医院</a:t>
            </a:r>
            <a:endParaRPr kumimoji="1" lang="en-US" altLang="ja-JP" dirty="0"/>
          </a:p>
          <a:p>
            <a:r>
              <a:rPr lang="ja-JP" altLang="en-US" dirty="0"/>
              <a:t>永野伸一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66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266B526-DD70-4E33-EF25-917126CBB6D1}"/>
              </a:ext>
            </a:extLst>
          </p:cNvPr>
          <p:cNvSpPr/>
          <p:nvPr/>
        </p:nvSpPr>
        <p:spPr>
          <a:xfrm>
            <a:off x="973666" y="1075267"/>
            <a:ext cx="10913533" cy="27432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1874CB4-A9B9-4A9E-69FE-3C94CCBBA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667" y="338667"/>
            <a:ext cx="9601200" cy="956733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solidFill>
                  <a:schemeClr val="accent2">
                    <a:lumMod val="50000"/>
                  </a:schemeClr>
                </a:solidFill>
              </a:rPr>
              <a:t>開業以来貫いていること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165645-F38C-97DC-BE61-BE563F066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7" y="1295399"/>
            <a:ext cx="10913533" cy="5427133"/>
          </a:xfrm>
        </p:spPr>
        <p:txBody>
          <a:bodyPr>
            <a:normAutofit/>
          </a:bodyPr>
          <a:lstStyle/>
          <a:p>
            <a:r>
              <a:rPr kumimoji="1" lang="ja-JP" altLang="en-US" sz="4000" dirty="0">
                <a:solidFill>
                  <a:schemeClr val="bg1"/>
                </a:solidFill>
              </a:rPr>
              <a:t>当院は往診専門の医療機関ではない</a:t>
            </a:r>
            <a:endParaRPr kumimoji="1" lang="en-US" altLang="ja-JP" sz="4000" dirty="0">
              <a:solidFill>
                <a:schemeClr val="bg1"/>
              </a:solidFill>
            </a:endParaRPr>
          </a:p>
          <a:p>
            <a:r>
              <a:rPr lang="ja-JP" altLang="en-US" sz="4000" dirty="0">
                <a:solidFill>
                  <a:schemeClr val="bg1"/>
                </a:solidFill>
              </a:rPr>
              <a:t>往診を行なっていることは公表していない</a:t>
            </a:r>
            <a:endParaRPr lang="en-US" altLang="ja-JP" sz="4000" dirty="0">
              <a:solidFill>
                <a:schemeClr val="bg1"/>
              </a:solidFill>
            </a:endParaRPr>
          </a:p>
          <a:p>
            <a:r>
              <a:rPr kumimoji="1" lang="ja-JP" altLang="en-US" sz="4000" dirty="0">
                <a:solidFill>
                  <a:schemeClr val="bg1"/>
                </a:solidFill>
              </a:rPr>
              <a:t>看板を設置しない</a:t>
            </a:r>
            <a:endParaRPr kumimoji="1" lang="en-US" altLang="ja-JP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そして、その当院が直面したコロナ禍において、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往診がどのように変化して経営にどう影響を</a:t>
            </a:r>
            <a:endParaRPr kumimoji="1"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与えたのかを分析する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7651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EAA8FD-CBE6-400E-8C64-7B458C46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58" y="511618"/>
            <a:ext cx="9601200" cy="1218812"/>
          </a:xfrm>
        </p:spPr>
        <p:txBody>
          <a:bodyPr>
            <a:normAutofit fontScale="90000"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</a:rPr>
              <a:t>コロナ禍</a:t>
            </a:r>
            <a:r>
              <a:rPr kumimoji="1" lang="ja-JP" altLang="en-US" sz="4400" dirty="0"/>
              <a:t>の往診件数と</a:t>
            </a:r>
            <a:r>
              <a:rPr kumimoji="1" lang="ja-JP" altLang="en-US" sz="4400" dirty="0">
                <a:solidFill>
                  <a:srgbClr val="FF0000"/>
                </a:solidFill>
              </a:rPr>
              <a:t>抜歯</a:t>
            </a:r>
            <a:r>
              <a:rPr kumimoji="1" lang="ja-JP" altLang="en-US" sz="4400" dirty="0"/>
              <a:t>の数値の比較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3F3384FB-AEA1-15E7-EF47-F55BE4D966C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5710028"/>
              </p:ext>
            </p:extLst>
          </p:nvPr>
        </p:nvGraphicFramePr>
        <p:xfrm>
          <a:off x="2149231" y="1483567"/>
          <a:ext cx="8469655" cy="42920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17291">
                  <a:extLst>
                    <a:ext uri="{9D8B030D-6E8A-4147-A177-3AD203B41FA5}">
                      <a16:colId xmlns:a16="http://schemas.microsoft.com/office/drawing/2014/main" val="645740818"/>
                    </a:ext>
                  </a:extLst>
                </a:gridCol>
                <a:gridCol w="2708081">
                  <a:extLst>
                    <a:ext uri="{9D8B030D-6E8A-4147-A177-3AD203B41FA5}">
                      <a16:colId xmlns:a16="http://schemas.microsoft.com/office/drawing/2014/main" val="3294954099"/>
                    </a:ext>
                  </a:extLst>
                </a:gridCol>
                <a:gridCol w="2844283">
                  <a:extLst>
                    <a:ext uri="{9D8B030D-6E8A-4147-A177-3AD203B41FA5}">
                      <a16:colId xmlns:a16="http://schemas.microsoft.com/office/drawing/2014/main" val="1818493604"/>
                    </a:ext>
                  </a:extLst>
                </a:gridCol>
              </a:tblGrid>
              <a:tr h="90507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往診　延べ人数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抜歯の数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2723662"/>
                  </a:ext>
                </a:extLst>
              </a:tr>
              <a:tr h="63665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 dirty="0">
                          <a:effectLst/>
                        </a:rPr>
                        <a:t>令和元年（コロナ以前）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10811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256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2016175"/>
                  </a:ext>
                </a:extLst>
              </a:tr>
              <a:tr h="63665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令和</a:t>
                      </a:r>
                      <a:r>
                        <a:rPr lang="en-US" altLang="ja-JP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ja-JP" alt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年</a:t>
                      </a:r>
                      <a:endParaRPr lang="ja-JP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2478</a:t>
                      </a:r>
                      <a:endParaRPr lang="en-US" altLang="ja-JP" sz="20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263</a:t>
                      </a:r>
                      <a:endParaRPr lang="en-US" altLang="ja-JP" sz="20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9512938"/>
                  </a:ext>
                </a:extLst>
              </a:tr>
              <a:tr h="63665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令和</a:t>
                      </a:r>
                      <a:r>
                        <a:rPr lang="en-US" altLang="ja-JP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ja-JP" alt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年</a:t>
                      </a:r>
                      <a:endParaRPr lang="ja-JP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1913</a:t>
                      </a:r>
                      <a:endParaRPr lang="en-US" altLang="ja-JP" sz="20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232</a:t>
                      </a:r>
                      <a:endParaRPr lang="en-US" altLang="ja-JP" sz="20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8107187"/>
                  </a:ext>
                </a:extLst>
              </a:tr>
              <a:tr h="63665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令和</a:t>
                      </a:r>
                      <a:r>
                        <a:rPr lang="en-US" altLang="ja-JP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ja-JP" alt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年</a:t>
                      </a:r>
                      <a:endParaRPr lang="ja-JP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1899</a:t>
                      </a:r>
                      <a:endParaRPr lang="en-US" altLang="ja-JP" sz="20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252</a:t>
                      </a:r>
                      <a:endParaRPr lang="en-US" altLang="ja-JP" sz="20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1484948"/>
                  </a:ext>
                </a:extLst>
              </a:tr>
              <a:tr h="8404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 dirty="0">
                          <a:effectLst/>
                        </a:rPr>
                        <a:t>令和</a:t>
                      </a:r>
                      <a:r>
                        <a:rPr lang="en-US" altLang="ja-JP" sz="2000" u="none" strike="noStrike" dirty="0">
                          <a:effectLst/>
                        </a:rPr>
                        <a:t>5</a:t>
                      </a:r>
                      <a:r>
                        <a:rPr lang="ja-JP" altLang="en-US" sz="2000" u="none" strike="noStrike" dirty="0">
                          <a:effectLst/>
                        </a:rPr>
                        <a:t>年（</a:t>
                      </a:r>
                      <a:r>
                        <a:rPr lang="en-US" altLang="ja-JP" sz="2000" u="none" strike="noStrike" dirty="0">
                          <a:effectLst/>
                        </a:rPr>
                        <a:t>1</a:t>
                      </a:r>
                      <a:r>
                        <a:rPr lang="ja-JP" altLang="en-US" sz="2000" u="none" strike="noStrike" dirty="0">
                          <a:effectLst/>
                        </a:rPr>
                        <a:t>～</a:t>
                      </a:r>
                      <a:r>
                        <a:rPr lang="en-US" altLang="ja-JP" sz="2000" u="none" strike="noStrike" dirty="0">
                          <a:effectLst/>
                        </a:rPr>
                        <a:t>5</a:t>
                      </a:r>
                      <a:r>
                        <a:rPr lang="ja-JP" altLang="en-US" sz="2000" u="none" strike="noStrike" dirty="0">
                          <a:effectLst/>
                        </a:rPr>
                        <a:t>月）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808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95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8864824"/>
                  </a:ext>
                </a:extLst>
              </a:tr>
            </a:tbl>
          </a:graphicData>
        </a:graphic>
      </p:graphicFrame>
      <p:sp>
        <p:nvSpPr>
          <p:cNvPr id="3" name="矢印: 下 2">
            <a:extLst>
              <a:ext uri="{FF2B5EF4-FFF2-40B4-BE49-F238E27FC236}">
                <a16:creationId xmlns:a16="http://schemas.microsoft.com/office/drawing/2014/main" id="{E8DB4122-03C2-921D-80F6-88403B02A526}"/>
              </a:ext>
            </a:extLst>
          </p:cNvPr>
          <p:cNvSpPr/>
          <p:nvPr/>
        </p:nvSpPr>
        <p:spPr>
          <a:xfrm>
            <a:off x="7010400" y="3251200"/>
            <a:ext cx="101600" cy="177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8D8A044F-A7C4-7B23-DD3A-F1BBA8179287}"/>
              </a:ext>
            </a:extLst>
          </p:cNvPr>
          <p:cNvSpPr/>
          <p:nvPr/>
        </p:nvSpPr>
        <p:spPr>
          <a:xfrm>
            <a:off x="7010400" y="3888154"/>
            <a:ext cx="101600" cy="177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21E44A77-3CFB-8F35-0371-876D36A4C90C}"/>
              </a:ext>
            </a:extLst>
          </p:cNvPr>
          <p:cNvSpPr/>
          <p:nvPr/>
        </p:nvSpPr>
        <p:spPr>
          <a:xfrm>
            <a:off x="7012488" y="4525108"/>
            <a:ext cx="101600" cy="177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D5502598-9534-00AC-CA47-0561A1BFC7CB}"/>
              </a:ext>
            </a:extLst>
          </p:cNvPr>
          <p:cNvSpPr/>
          <p:nvPr/>
        </p:nvSpPr>
        <p:spPr>
          <a:xfrm rot="16200000">
            <a:off x="9694985" y="3251200"/>
            <a:ext cx="101600" cy="177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BE4BD0F9-B453-289D-8AEF-712E093AF77F}"/>
              </a:ext>
            </a:extLst>
          </p:cNvPr>
          <p:cNvSpPr/>
          <p:nvPr/>
        </p:nvSpPr>
        <p:spPr>
          <a:xfrm rot="16200000">
            <a:off x="9694985" y="3888154"/>
            <a:ext cx="101600" cy="177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AC787535-293C-8EA2-C780-A71BF585DCD1}"/>
              </a:ext>
            </a:extLst>
          </p:cNvPr>
          <p:cNvSpPr/>
          <p:nvPr/>
        </p:nvSpPr>
        <p:spPr>
          <a:xfrm rot="16200000">
            <a:off x="9694985" y="4529016"/>
            <a:ext cx="101600" cy="177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6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A8CBCF-C9FE-7F43-AF0C-0D290567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544" y="316468"/>
            <a:ext cx="9601200" cy="674132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/>
              <a:t>コロナ禍の往診件数と抜歯の数値の比較　グラフ</a:t>
            </a:r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F9788625-6D79-EAA0-C632-05B4A18A0DE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02813778"/>
              </p:ext>
            </p:extLst>
          </p:nvPr>
        </p:nvGraphicFramePr>
        <p:xfrm>
          <a:off x="1371600" y="1233122"/>
          <a:ext cx="4904154" cy="3976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コンテンツ プレースホルダー 7">
            <a:extLst>
              <a:ext uri="{FF2B5EF4-FFF2-40B4-BE49-F238E27FC236}">
                <a16:creationId xmlns:a16="http://schemas.microsoft.com/office/drawing/2014/main" id="{2A38E1A5-5DBF-4663-D2CA-9EC9A504419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4319786"/>
              </p:ext>
            </p:extLst>
          </p:nvPr>
        </p:nvGraphicFramePr>
        <p:xfrm>
          <a:off x="6561948" y="1233123"/>
          <a:ext cx="4963990" cy="3976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8DF699D-0C71-74A8-EA0F-AF261B95CC3D}"/>
              </a:ext>
            </a:extLst>
          </p:cNvPr>
          <p:cNvSpPr txBox="1"/>
          <p:nvPr/>
        </p:nvSpPr>
        <p:spPr>
          <a:xfrm>
            <a:off x="1371600" y="1770097"/>
            <a:ext cx="4579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dirty="0"/>
              <a:t>＊歯科医</a:t>
            </a:r>
            <a:r>
              <a:rPr kumimoji="1" lang="en-US" altLang="ja-JP" sz="1600" dirty="0"/>
              <a:t>3</a:t>
            </a:r>
            <a:r>
              <a:rPr kumimoji="1" lang="ja-JP" altLang="en-US" sz="1600" dirty="0"/>
              <a:t>名、歯科衛生士</a:t>
            </a:r>
            <a:r>
              <a:rPr kumimoji="1" lang="en-US" altLang="ja-JP" sz="1600" dirty="0"/>
              <a:t>10</a:t>
            </a:r>
            <a:r>
              <a:rPr kumimoji="1" lang="ja-JP" altLang="en-US" sz="1600" dirty="0"/>
              <a:t>名による延べ数値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A5ED5FF-8B1C-CD15-FC4E-FECC3A13C400}"/>
              </a:ext>
            </a:extLst>
          </p:cNvPr>
          <p:cNvSpPr txBox="1"/>
          <p:nvPr/>
        </p:nvSpPr>
        <p:spPr>
          <a:xfrm>
            <a:off x="1911555" y="5392231"/>
            <a:ext cx="84929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kumimoji="1" lang="ja-JP" alt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緊急処置は全く変化していない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55E0ECD-6DB6-893E-E238-8B3429057A5B}"/>
              </a:ext>
            </a:extLst>
          </p:cNvPr>
          <p:cNvSpPr txBox="1"/>
          <p:nvPr/>
        </p:nvSpPr>
        <p:spPr>
          <a:xfrm>
            <a:off x="2048933" y="6100117"/>
            <a:ext cx="8568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なお往診の収入は総収入の</a:t>
            </a:r>
            <a:r>
              <a:rPr kumimoji="1" lang="en-US" altLang="ja-JP" sz="3600" dirty="0"/>
              <a:t>2</a:t>
            </a:r>
            <a:r>
              <a:rPr kumimoji="1" lang="ja-JP" altLang="en-US" sz="3600" dirty="0"/>
              <a:t>割強である</a:t>
            </a:r>
          </a:p>
        </p:txBody>
      </p:sp>
    </p:spTree>
    <p:extLst>
      <p:ext uri="{BB962C8B-B14F-4D97-AF65-F5344CB8AC3E}">
        <p14:creationId xmlns:p14="http://schemas.microsoft.com/office/powerpoint/2010/main" val="235671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6A8F47B-9F99-D7CF-16BC-1298AAF81990}"/>
              </a:ext>
            </a:extLst>
          </p:cNvPr>
          <p:cNvSpPr/>
          <p:nvPr/>
        </p:nvSpPr>
        <p:spPr>
          <a:xfrm>
            <a:off x="5791205" y="1999072"/>
            <a:ext cx="6256862" cy="166699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00D6BD4-4DFD-C24A-96D5-C9F2169129F6}"/>
              </a:ext>
            </a:extLst>
          </p:cNvPr>
          <p:cNvSpPr/>
          <p:nvPr/>
        </p:nvSpPr>
        <p:spPr>
          <a:xfrm>
            <a:off x="838200" y="110067"/>
            <a:ext cx="5728853" cy="84283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CFDC0F3-09B8-45D0-94C4-48E2F0650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2" y="277565"/>
            <a:ext cx="9169401" cy="6604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chemeClr val="bg2"/>
                </a:solidFill>
              </a:rPr>
              <a:t>緊急処置の一例（抜歯）</a:t>
            </a:r>
            <a:br>
              <a:rPr kumimoji="1" lang="en-US" altLang="ja-JP" dirty="0">
                <a:solidFill>
                  <a:schemeClr val="bg2"/>
                </a:solidFill>
              </a:rPr>
            </a:br>
            <a:br>
              <a:rPr kumimoji="1" lang="en-US" altLang="ja-JP" dirty="0"/>
            </a:br>
            <a:r>
              <a:rPr kumimoji="1" lang="ja-JP" altLang="en-US" dirty="0"/>
              <a:t>　</a:t>
            </a:r>
            <a:r>
              <a:rPr kumimoji="1" lang="ja-JP" altLang="en-US" sz="3600" dirty="0"/>
              <a:t>主訴：残存歯の動揺　腫脹あり　</a:t>
            </a:r>
            <a:r>
              <a:rPr kumimoji="1" lang="en-US" altLang="ja-JP" sz="3600" dirty="0"/>
              <a:t>78</a:t>
            </a:r>
            <a:r>
              <a:rPr kumimoji="1" lang="ja-JP" altLang="en-US" sz="3600" dirty="0"/>
              <a:t>歳 男性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C6E9D166-08F1-E404-4AF6-EE930B4157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" t="-1" r="1928" b="2771"/>
          <a:stretch/>
        </p:blipFill>
        <p:spPr>
          <a:xfrm>
            <a:off x="2142065" y="3842952"/>
            <a:ext cx="2878667" cy="2210715"/>
          </a:xfrm>
          <a:prstGeom prst="roundRect">
            <a:avLst>
              <a:gd name="adj" fmla="val 19348"/>
            </a:avLst>
          </a:prstGeom>
        </p:spPr>
      </p:pic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608C97AD-12E5-B492-6613-86EA2D5FEE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668" b="3679"/>
          <a:stretch/>
        </p:blipFill>
        <p:spPr>
          <a:xfrm>
            <a:off x="7283640" y="3842952"/>
            <a:ext cx="2961027" cy="2210715"/>
          </a:xfrm>
          <a:prstGeom prst="round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C39DCAD-14FC-F7F5-8936-9A99E4FBFF3C}"/>
              </a:ext>
            </a:extLst>
          </p:cNvPr>
          <p:cNvSpPr txBox="1"/>
          <p:nvPr/>
        </p:nvSpPr>
        <p:spPr>
          <a:xfrm>
            <a:off x="2658533" y="1084933"/>
            <a:ext cx="258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某ケアセンターより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8655B0-94D4-6859-0993-4383B4042D6B}"/>
              </a:ext>
            </a:extLst>
          </p:cNvPr>
          <p:cNvSpPr txBox="1"/>
          <p:nvPr/>
        </p:nvSpPr>
        <p:spPr>
          <a:xfrm>
            <a:off x="3014134" y="2427816"/>
            <a:ext cx="2954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 　   </a:t>
            </a:r>
            <a:r>
              <a:rPr kumimoji="1" lang="en-US" altLang="ja-JP" sz="2400" dirty="0">
                <a:solidFill>
                  <a:srgbClr val="FF0000"/>
                </a:solidFill>
              </a:rPr>
              <a:t>3</a:t>
            </a:r>
            <a:r>
              <a:rPr kumimoji="1" lang="en-US" altLang="ja-JP" sz="2400" dirty="0"/>
              <a:t>  1 123</a:t>
            </a:r>
            <a:r>
              <a:rPr kumimoji="1" lang="en-US" altLang="ja-JP" sz="2400" dirty="0">
                <a:solidFill>
                  <a:srgbClr val="FF0000"/>
                </a:solidFill>
              </a:rPr>
              <a:t>4</a:t>
            </a:r>
            <a:r>
              <a:rPr kumimoji="1" lang="en-US" altLang="ja-JP" sz="2400" dirty="0"/>
              <a:t>5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>
                <a:solidFill>
                  <a:srgbClr val="FF0000"/>
                </a:solidFill>
              </a:rPr>
              <a:t>65</a:t>
            </a:r>
            <a:r>
              <a:rPr kumimoji="1" lang="en-US" altLang="ja-JP" sz="2400" dirty="0"/>
              <a:t>43</a:t>
            </a:r>
            <a:r>
              <a:rPr kumimoji="1" lang="en-US" altLang="ja-JP" sz="2400" dirty="0">
                <a:solidFill>
                  <a:srgbClr val="FF0000"/>
                </a:solidFill>
              </a:rPr>
              <a:t>2</a:t>
            </a:r>
            <a:r>
              <a:rPr kumimoji="1" lang="ja-JP" altLang="en-US" sz="2400" dirty="0"/>
              <a:t>　 </a:t>
            </a:r>
            <a:r>
              <a:rPr kumimoji="1" lang="en-US" altLang="ja-JP" sz="2400" dirty="0"/>
              <a:t>2345</a:t>
            </a:r>
            <a:r>
              <a:rPr kumimoji="1" lang="ja-JP" altLang="en-US" sz="2400" dirty="0"/>
              <a:t>　</a:t>
            </a:r>
            <a:r>
              <a:rPr kumimoji="1" lang="en-US" altLang="ja-JP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108E635-E731-116B-ADAB-493A34E1E052}"/>
              </a:ext>
            </a:extLst>
          </p:cNvPr>
          <p:cNvSpPr txBox="1"/>
          <p:nvPr/>
        </p:nvSpPr>
        <p:spPr>
          <a:xfrm>
            <a:off x="5791205" y="1999072"/>
            <a:ext cx="6400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残存歯全てに動揺がみられる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うち</a:t>
            </a:r>
            <a:r>
              <a:rPr kumimoji="1" lang="en-US" altLang="ja-JP" sz="2400" dirty="0">
                <a:solidFill>
                  <a:srgbClr val="FF0000"/>
                </a:solidFill>
              </a:rPr>
              <a:t>6</a:t>
            </a:r>
            <a:r>
              <a:rPr kumimoji="1" lang="ja-JP" altLang="en-US" sz="2400" dirty="0">
                <a:solidFill>
                  <a:srgbClr val="FF0000"/>
                </a:solidFill>
              </a:rPr>
              <a:t>歯</a:t>
            </a:r>
            <a:r>
              <a:rPr kumimoji="1" lang="ja-JP" altLang="en-US" sz="2400" dirty="0"/>
              <a:t>が自然脱落の恐れあり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排膿・疼痛あり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バイアスピリン服用中（既往歴：脳梗塞）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5DACC1D-2317-C00E-B3AA-9710501B117C}"/>
              </a:ext>
            </a:extLst>
          </p:cNvPr>
          <p:cNvCxnSpPr>
            <a:cxnSpLocks/>
          </p:cNvCxnSpPr>
          <p:nvPr/>
        </p:nvCxnSpPr>
        <p:spPr>
          <a:xfrm>
            <a:off x="4267199" y="2496014"/>
            <a:ext cx="0" cy="6307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BE32477-1085-70F5-FD58-41B38774B59D}"/>
              </a:ext>
            </a:extLst>
          </p:cNvPr>
          <p:cNvCxnSpPr>
            <a:cxnSpLocks/>
          </p:cNvCxnSpPr>
          <p:nvPr/>
        </p:nvCxnSpPr>
        <p:spPr>
          <a:xfrm flipV="1">
            <a:off x="3014134" y="2843314"/>
            <a:ext cx="2641601" cy="6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C60CC98-052A-8738-FD90-DAAE09082A46}"/>
              </a:ext>
            </a:extLst>
          </p:cNvPr>
          <p:cNvSpPr txBox="1"/>
          <p:nvPr/>
        </p:nvSpPr>
        <p:spPr>
          <a:xfrm>
            <a:off x="1041400" y="2665117"/>
            <a:ext cx="183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初診時所見</a:t>
            </a:r>
            <a:endParaRPr kumimoji="1" lang="en-US" altLang="ja-JP" sz="2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5E928F5-243F-D358-356D-EE480419C352}"/>
              </a:ext>
            </a:extLst>
          </p:cNvPr>
          <p:cNvSpPr txBox="1"/>
          <p:nvPr/>
        </p:nvSpPr>
        <p:spPr>
          <a:xfrm>
            <a:off x="2273298" y="6123506"/>
            <a:ext cx="770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３</a:t>
            </a:r>
            <a:endParaRPr kumimoji="1" lang="en-US" altLang="ja-JP" dirty="0"/>
          </a:p>
          <a:p>
            <a:r>
              <a:rPr kumimoji="1" lang="ja-JP" altLang="en-US" dirty="0"/>
              <a:t>６５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304F9A4-592E-DDD4-C24A-6F5E20864D47}"/>
              </a:ext>
            </a:extLst>
          </p:cNvPr>
          <p:cNvSpPr txBox="1"/>
          <p:nvPr/>
        </p:nvSpPr>
        <p:spPr>
          <a:xfrm>
            <a:off x="7985219" y="6123506"/>
            <a:ext cx="1040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　４</a:t>
            </a:r>
            <a:endParaRPr kumimoji="1" lang="en-US" altLang="ja-JP" dirty="0"/>
          </a:p>
          <a:p>
            <a:r>
              <a:rPr kumimoji="1" lang="ja-JP" altLang="en-US" dirty="0"/>
              <a:t>２　７</a:t>
            </a:r>
            <a:endParaRPr kumimoji="1" lang="en-US" altLang="ja-JP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160827B-0816-8C4C-90E6-45ACF75A73CC}"/>
              </a:ext>
            </a:extLst>
          </p:cNvPr>
          <p:cNvSpPr txBox="1"/>
          <p:nvPr/>
        </p:nvSpPr>
        <p:spPr>
          <a:xfrm>
            <a:off x="838200" y="4487333"/>
            <a:ext cx="121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回目</a:t>
            </a:r>
            <a:endParaRPr kumimoji="1" lang="en-US" altLang="ja-JP" dirty="0"/>
          </a:p>
          <a:p>
            <a:r>
              <a:rPr kumimoji="1" lang="ja-JP" altLang="en-US" dirty="0"/>
              <a:t>翌日抜歯</a:t>
            </a:r>
            <a:endParaRPr kumimoji="1" lang="en-US" altLang="ja-JP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0AC5A49-B6D2-986F-A744-921B92C9AF72}"/>
              </a:ext>
            </a:extLst>
          </p:cNvPr>
          <p:cNvSpPr txBox="1"/>
          <p:nvPr/>
        </p:nvSpPr>
        <p:spPr>
          <a:xfrm>
            <a:off x="6096000" y="4546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回目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38D9D53-9901-B0C7-F376-AEB2EC543868}"/>
              </a:ext>
            </a:extLst>
          </p:cNvPr>
          <p:cNvCxnSpPr>
            <a:cxnSpLocks/>
          </p:cNvCxnSpPr>
          <p:nvPr/>
        </p:nvCxnSpPr>
        <p:spPr>
          <a:xfrm>
            <a:off x="2387600" y="6443133"/>
            <a:ext cx="423333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3DEE093-8CB7-691F-B00C-7390632A4E9B}"/>
              </a:ext>
            </a:extLst>
          </p:cNvPr>
          <p:cNvCxnSpPr>
            <a:cxnSpLocks/>
          </p:cNvCxnSpPr>
          <p:nvPr/>
        </p:nvCxnSpPr>
        <p:spPr>
          <a:xfrm>
            <a:off x="2819397" y="6207673"/>
            <a:ext cx="0" cy="44712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35832A6A-3DC5-7087-629F-C1EE9E155E0B}"/>
              </a:ext>
            </a:extLst>
          </p:cNvPr>
          <p:cNvCxnSpPr/>
          <p:nvPr/>
        </p:nvCxnSpPr>
        <p:spPr>
          <a:xfrm>
            <a:off x="8407397" y="6207673"/>
            <a:ext cx="0" cy="4471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0C88779-CEF4-1655-081C-0D5DD7F7E289}"/>
              </a:ext>
            </a:extLst>
          </p:cNvPr>
          <p:cNvCxnSpPr>
            <a:cxnSpLocks/>
          </p:cNvCxnSpPr>
          <p:nvPr/>
        </p:nvCxnSpPr>
        <p:spPr>
          <a:xfrm>
            <a:off x="8089897" y="6443133"/>
            <a:ext cx="635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2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15DD24D-4E0B-CE29-4B29-680D2C49CCA0}"/>
              </a:ext>
            </a:extLst>
          </p:cNvPr>
          <p:cNvSpPr/>
          <p:nvPr/>
        </p:nvSpPr>
        <p:spPr>
          <a:xfrm>
            <a:off x="2407138" y="2380816"/>
            <a:ext cx="6705600" cy="120489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FDB89DE-EF47-6AAF-EF0B-018A2A60BA78}"/>
              </a:ext>
            </a:extLst>
          </p:cNvPr>
          <p:cNvSpPr/>
          <p:nvPr/>
        </p:nvSpPr>
        <p:spPr>
          <a:xfrm>
            <a:off x="863600" y="93133"/>
            <a:ext cx="8009467" cy="87206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A343BE8-E7E2-BC0A-D3D8-FCD3A9EAD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068" y="237067"/>
            <a:ext cx="9601200" cy="897466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緊急処置の一例（エプーリス）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5C43E946-85B1-2E72-87E4-2786986CBD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4"/>
          <a:stretch/>
        </p:blipFill>
        <p:spPr>
          <a:xfrm>
            <a:off x="1961333" y="4010428"/>
            <a:ext cx="3019999" cy="2308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2360076A-D094-4F4A-D6FE-FB92CC069D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/>
          <a:stretch/>
        </p:blipFill>
        <p:spPr>
          <a:xfrm>
            <a:off x="7535330" y="4095240"/>
            <a:ext cx="2921001" cy="2199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1BEE61-A08A-FFC5-5E60-BBE3F75DE56B}"/>
              </a:ext>
            </a:extLst>
          </p:cNvPr>
          <p:cNvSpPr txBox="1"/>
          <p:nvPr/>
        </p:nvSpPr>
        <p:spPr>
          <a:xfrm>
            <a:off x="1739899" y="1231718"/>
            <a:ext cx="9486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主    訴：下顎 咬傷防止用スプリントの点検　</a:t>
            </a:r>
            <a:r>
              <a:rPr kumimoji="1" lang="en-US" altLang="ja-JP" sz="2800" dirty="0"/>
              <a:t>51</a:t>
            </a:r>
            <a:r>
              <a:rPr kumimoji="1" lang="ja-JP" altLang="en-US" sz="2800" dirty="0"/>
              <a:t>歳 女性</a:t>
            </a:r>
            <a:endParaRPr kumimoji="1" lang="en-US" altLang="ja-JP" sz="2800" dirty="0"/>
          </a:p>
          <a:p>
            <a:r>
              <a:rPr kumimoji="1" lang="ja-JP" altLang="en-US" sz="2800" dirty="0"/>
              <a:t>既往歴：脳出血　　意思疎通不可　　降圧剤服用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8FD681D-4960-B363-7AF2-64F325063B46}"/>
              </a:ext>
            </a:extLst>
          </p:cNvPr>
          <p:cNvSpPr txBox="1"/>
          <p:nvPr/>
        </p:nvSpPr>
        <p:spPr>
          <a:xfrm>
            <a:off x="7632696" y="6364757"/>
            <a:ext cx="272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除去後</a:t>
            </a:r>
            <a:r>
              <a:rPr kumimoji="1" lang="en-US" altLang="ja-JP" sz="2000" dirty="0"/>
              <a:t>3</a:t>
            </a:r>
            <a:r>
              <a:rPr kumimoji="1" lang="ja-JP" altLang="en-US" sz="2000" dirty="0"/>
              <a:t>か月経過</a:t>
            </a: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4805E62-0C83-CDA8-CEFE-0946601CD15E}"/>
              </a:ext>
            </a:extLst>
          </p:cNvPr>
          <p:cNvSpPr/>
          <p:nvPr/>
        </p:nvSpPr>
        <p:spPr>
          <a:xfrm>
            <a:off x="5666475" y="4830233"/>
            <a:ext cx="1354666" cy="668866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17D9D95-DCFB-B0D5-BC55-F32102057C48}"/>
              </a:ext>
            </a:extLst>
          </p:cNvPr>
          <p:cNvSpPr txBox="1"/>
          <p:nvPr/>
        </p:nvSpPr>
        <p:spPr>
          <a:xfrm>
            <a:off x="3018041" y="2544315"/>
            <a:ext cx="6205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スプリントの洗浄をしながら</a:t>
            </a:r>
            <a:endParaRPr kumimoji="1" lang="en-US" altLang="ja-JP" sz="2800" dirty="0"/>
          </a:p>
          <a:p>
            <a:r>
              <a:rPr kumimoji="1" lang="ja-JP" altLang="en-US" sz="2800" dirty="0">
                <a:solidFill>
                  <a:srgbClr val="FF0000"/>
                </a:solidFill>
              </a:rPr>
              <a:t>４３ エプーリスの除去手術施行</a:t>
            </a:r>
            <a:endParaRPr kumimoji="1" lang="ja-JP" altLang="en-US" sz="2800" dirty="0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077ACD82-EA8B-55C4-A20A-9B67579F5306}"/>
              </a:ext>
            </a:extLst>
          </p:cNvPr>
          <p:cNvSpPr/>
          <p:nvPr/>
        </p:nvSpPr>
        <p:spPr>
          <a:xfrm>
            <a:off x="3002410" y="4859866"/>
            <a:ext cx="787400" cy="795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A2AC5D84-53AA-DDDA-252F-76E773ECA8E6}"/>
              </a:ext>
            </a:extLst>
          </p:cNvPr>
          <p:cNvSpPr/>
          <p:nvPr/>
        </p:nvSpPr>
        <p:spPr>
          <a:xfrm>
            <a:off x="8795890" y="4969933"/>
            <a:ext cx="787400" cy="795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A00D0C08-8278-1920-C64F-0D56F7D02C22}"/>
              </a:ext>
            </a:extLst>
          </p:cNvPr>
          <p:cNvCxnSpPr/>
          <p:nvPr/>
        </p:nvCxnSpPr>
        <p:spPr>
          <a:xfrm>
            <a:off x="3146344" y="3419881"/>
            <a:ext cx="6434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62F98949-F84C-A475-8F0D-2A9AB6DECF69}"/>
              </a:ext>
            </a:extLst>
          </p:cNvPr>
          <p:cNvCxnSpPr/>
          <p:nvPr/>
        </p:nvCxnSpPr>
        <p:spPr>
          <a:xfrm>
            <a:off x="3780691" y="3030415"/>
            <a:ext cx="0" cy="3894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63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08DC38-5BA8-6DB5-0259-FD7D56F0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1" y="563033"/>
            <a:ext cx="10871199" cy="5731933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外来の数も含めて、総収入の</a:t>
            </a:r>
            <a:r>
              <a:rPr kumimoji="1" lang="en-US" altLang="ja-JP" sz="3600" dirty="0"/>
              <a:t>2</a:t>
            </a:r>
            <a:r>
              <a:rPr kumimoji="1" lang="ja-JP" altLang="en-US" sz="3600" dirty="0"/>
              <a:t>割が消滅したことになる</a:t>
            </a:r>
            <a:endParaRPr kumimoji="1" lang="en-US" altLang="ja-JP" sz="3600" dirty="0"/>
          </a:p>
          <a:p>
            <a:endParaRPr kumimoji="1" lang="en-US" altLang="ja-JP" dirty="0"/>
          </a:p>
          <a:p>
            <a:r>
              <a:rPr lang="ja-JP" altLang="en-US" sz="3600" dirty="0"/>
              <a:t>当院は自費を全く扱っておらず、</a:t>
            </a:r>
            <a:r>
              <a:rPr lang="en-US" altLang="ja-JP" sz="3600" dirty="0"/>
              <a:t>100</a:t>
            </a:r>
            <a:r>
              <a:rPr lang="ja-JP" altLang="en-US" sz="3600" dirty="0"/>
              <a:t>％保険診療のみである</a:t>
            </a:r>
            <a:endParaRPr lang="en-US" altLang="ja-JP" sz="3600" dirty="0"/>
          </a:p>
          <a:p>
            <a:endParaRPr lang="en-US" altLang="ja-JP" dirty="0"/>
          </a:p>
          <a:p>
            <a:r>
              <a:rPr kumimoji="1" lang="ja-JP" altLang="en-US" sz="3600" dirty="0"/>
              <a:t>元々、利益はあまりなく、大規模な医療機関であるにもかかわらず法人化していない</a:t>
            </a:r>
            <a:endParaRPr kumimoji="1" lang="en-US" altLang="ja-JP" sz="3600" dirty="0"/>
          </a:p>
          <a:p>
            <a:endParaRPr kumimoji="1" lang="en-US" altLang="ja-JP" dirty="0"/>
          </a:p>
          <a:p>
            <a:r>
              <a:rPr lang="ja-JP" altLang="en-US" sz="3600" dirty="0"/>
              <a:t>収入の約半分が人件費である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5020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88B2407-867A-BE58-E386-43747410FF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" t="-160" r="567"/>
          <a:stretch/>
        </p:blipFill>
        <p:spPr>
          <a:xfrm>
            <a:off x="2183940" y="2889"/>
            <a:ext cx="8109364" cy="685511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BCEC80D-B64A-D1B5-46D9-D61822957284}"/>
              </a:ext>
            </a:extLst>
          </p:cNvPr>
          <p:cNvSpPr/>
          <p:nvPr/>
        </p:nvSpPr>
        <p:spPr>
          <a:xfrm>
            <a:off x="2929466" y="282961"/>
            <a:ext cx="1072440" cy="419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2" descr="千葉銀行">
            <a:extLst>
              <a:ext uri="{FF2B5EF4-FFF2-40B4-BE49-F238E27FC236}">
                <a16:creationId xmlns:a16="http://schemas.microsoft.com/office/drawing/2014/main" id="{A2F32A1A-51A7-8A58-596F-973AB71A6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3" y="282961"/>
            <a:ext cx="1072440" cy="3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6A489B1-7520-CF6D-F6FE-334369E97B22}"/>
              </a:ext>
            </a:extLst>
          </p:cNvPr>
          <p:cNvSpPr/>
          <p:nvPr/>
        </p:nvSpPr>
        <p:spPr>
          <a:xfrm>
            <a:off x="8466667" y="5249333"/>
            <a:ext cx="651933" cy="338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68E7288-7B83-AF4A-805C-E1C6A8199E23}"/>
              </a:ext>
            </a:extLst>
          </p:cNvPr>
          <p:cNvGrpSpPr/>
          <p:nvPr/>
        </p:nvGrpSpPr>
        <p:grpSpPr>
          <a:xfrm>
            <a:off x="4360173" y="888720"/>
            <a:ext cx="304920" cy="360"/>
            <a:chOff x="4360173" y="888720"/>
            <a:chExt cx="30492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インク 6">
                  <a:extLst>
                    <a:ext uri="{FF2B5EF4-FFF2-40B4-BE49-F238E27FC236}">
                      <a16:creationId xmlns:a16="http://schemas.microsoft.com/office/drawing/2014/main" id="{34A7997E-C9C1-088E-6F7D-3B0B834E5F6C}"/>
                    </a:ext>
                  </a:extLst>
                </p14:cNvPr>
                <p14:cNvContentPartPr/>
                <p14:nvPr/>
              </p14:nvContentPartPr>
              <p14:xfrm>
                <a:off x="4360173" y="888720"/>
                <a:ext cx="360" cy="360"/>
              </p14:xfrm>
            </p:contentPart>
          </mc:Choice>
          <mc:Fallback xmlns="">
            <p:pic>
              <p:nvPicPr>
                <p:cNvPr id="7" name="インク 6">
                  <a:extLst>
                    <a:ext uri="{FF2B5EF4-FFF2-40B4-BE49-F238E27FC236}">
                      <a16:creationId xmlns:a16="http://schemas.microsoft.com/office/drawing/2014/main" id="{34A7997E-C9C1-088E-6F7D-3B0B834E5F6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97533" y="8260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インク 7">
                  <a:extLst>
                    <a:ext uri="{FF2B5EF4-FFF2-40B4-BE49-F238E27FC236}">
                      <a16:creationId xmlns:a16="http://schemas.microsoft.com/office/drawing/2014/main" id="{8E6011E3-9867-E2BF-2927-48373B2C5894}"/>
                    </a:ext>
                  </a:extLst>
                </p14:cNvPr>
                <p14:cNvContentPartPr/>
                <p14:nvPr/>
              </p14:nvContentPartPr>
              <p14:xfrm>
                <a:off x="4495533" y="888720"/>
                <a:ext cx="360" cy="360"/>
              </p14:xfrm>
            </p:contentPart>
          </mc:Choice>
          <mc:Fallback xmlns="">
            <p:pic>
              <p:nvPicPr>
                <p:cNvPr id="8" name="インク 7">
                  <a:extLst>
                    <a:ext uri="{FF2B5EF4-FFF2-40B4-BE49-F238E27FC236}">
                      <a16:creationId xmlns:a16="http://schemas.microsoft.com/office/drawing/2014/main" id="{8E6011E3-9867-E2BF-2927-48373B2C589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32893" y="8260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インク 9">
                  <a:extLst>
                    <a:ext uri="{FF2B5EF4-FFF2-40B4-BE49-F238E27FC236}">
                      <a16:creationId xmlns:a16="http://schemas.microsoft.com/office/drawing/2014/main" id="{F9B9DCC7-F6BD-AECD-B146-84EDD2DF8E83}"/>
                    </a:ext>
                  </a:extLst>
                </p14:cNvPr>
                <p14:cNvContentPartPr/>
                <p14:nvPr/>
              </p14:nvContentPartPr>
              <p14:xfrm>
                <a:off x="4664733" y="888720"/>
                <a:ext cx="360" cy="360"/>
              </p14:xfrm>
            </p:contentPart>
          </mc:Choice>
          <mc:Fallback xmlns="">
            <p:pic>
              <p:nvPicPr>
                <p:cNvPr id="10" name="インク 9">
                  <a:extLst>
                    <a:ext uri="{FF2B5EF4-FFF2-40B4-BE49-F238E27FC236}">
                      <a16:creationId xmlns:a16="http://schemas.microsoft.com/office/drawing/2014/main" id="{F9B9DCC7-F6BD-AECD-B146-84EDD2DF8E8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02093" y="8260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F24E710-C869-F584-9E0D-D96F4CC5747E}"/>
              </a:ext>
            </a:extLst>
          </p:cNvPr>
          <p:cNvGrpSpPr/>
          <p:nvPr/>
        </p:nvGrpSpPr>
        <p:grpSpPr>
          <a:xfrm>
            <a:off x="4808733" y="888720"/>
            <a:ext cx="576000" cy="9000"/>
            <a:chOff x="4808733" y="888720"/>
            <a:chExt cx="576000" cy="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インク 11">
                  <a:extLst>
                    <a:ext uri="{FF2B5EF4-FFF2-40B4-BE49-F238E27FC236}">
                      <a16:creationId xmlns:a16="http://schemas.microsoft.com/office/drawing/2014/main" id="{3A720011-74E9-4FDA-673C-08BAD5DE757C}"/>
                    </a:ext>
                  </a:extLst>
                </p14:cNvPr>
                <p14:cNvContentPartPr/>
                <p14:nvPr/>
              </p14:nvContentPartPr>
              <p14:xfrm>
                <a:off x="4808733" y="888720"/>
                <a:ext cx="360" cy="360"/>
              </p14:xfrm>
            </p:contentPart>
          </mc:Choice>
          <mc:Fallback xmlns="">
            <p:pic>
              <p:nvPicPr>
                <p:cNvPr id="12" name="インク 11">
                  <a:extLst>
                    <a:ext uri="{FF2B5EF4-FFF2-40B4-BE49-F238E27FC236}">
                      <a16:creationId xmlns:a16="http://schemas.microsoft.com/office/drawing/2014/main" id="{3A720011-74E9-4FDA-673C-08BAD5DE757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46093" y="8260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インク 12">
                  <a:extLst>
                    <a:ext uri="{FF2B5EF4-FFF2-40B4-BE49-F238E27FC236}">
                      <a16:creationId xmlns:a16="http://schemas.microsoft.com/office/drawing/2014/main" id="{94A30A47-F95E-895E-1DC2-7904ACCC3CF7}"/>
                    </a:ext>
                  </a:extLst>
                </p14:cNvPr>
                <p14:cNvContentPartPr/>
                <p14:nvPr/>
              </p14:nvContentPartPr>
              <p14:xfrm>
                <a:off x="5029053" y="888720"/>
                <a:ext cx="360" cy="360"/>
              </p14:xfrm>
            </p:contentPart>
          </mc:Choice>
          <mc:Fallback xmlns="">
            <p:pic>
              <p:nvPicPr>
                <p:cNvPr id="13" name="インク 12">
                  <a:extLst>
                    <a:ext uri="{FF2B5EF4-FFF2-40B4-BE49-F238E27FC236}">
                      <a16:creationId xmlns:a16="http://schemas.microsoft.com/office/drawing/2014/main" id="{94A30A47-F95E-895E-1DC2-7904ACCC3CF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66053" y="8260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インク 14">
                  <a:extLst>
                    <a:ext uri="{FF2B5EF4-FFF2-40B4-BE49-F238E27FC236}">
                      <a16:creationId xmlns:a16="http://schemas.microsoft.com/office/drawing/2014/main" id="{DC91A0EF-ECF9-9201-C80B-B253063054E9}"/>
                    </a:ext>
                  </a:extLst>
                </p14:cNvPr>
                <p14:cNvContentPartPr/>
                <p14:nvPr/>
              </p14:nvContentPartPr>
              <p14:xfrm>
                <a:off x="5232093" y="888720"/>
                <a:ext cx="360" cy="360"/>
              </p14:xfrm>
            </p:contentPart>
          </mc:Choice>
          <mc:Fallback xmlns="">
            <p:pic>
              <p:nvPicPr>
                <p:cNvPr id="15" name="インク 14">
                  <a:extLst>
                    <a:ext uri="{FF2B5EF4-FFF2-40B4-BE49-F238E27FC236}">
                      <a16:creationId xmlns:a16="http://schemas.microsoft.com/office/drawing/2014/main" id="{DC91A0EF-ECF9-9201-C80B-B253063054E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69453" y="8260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インク 16">
                  <a:extLst>
                    <a:ext uri="{FF2B5EF4-FFF2-40B4-BE49-F238E27FC236}">
                      <a16:creationId xmlns:a16="http://schemas.microsoft.com/office/drawing/2014/main" id="{B9FC9DE7-7774-CD59-B119-0F1CB44295D3}"/>
                    </a:ext>
                  </a:extLst>
                </p14:cNvPr>
                <p14:cNvContentPartPr/>
                <p14:nvPr/>
              </p14:nvContentPartPr>
              <p14:xfrm>
                <a:off x="5384373" y="897360"/>
                <a:ext cx="360" cy="360"/>
              </p14:xfrm>
            </p:contentPart>
          </mc:Choice>
          <mc:Fallback xmlns="">
            <p:pic>
              <p:nvPicPr>
                <p:cNvPr id="17" name="インク 16">
                  <a:extLst>
                    <a:ext uri="{FF2B5EF4-FFF2-40B4-BE49-F238E27FC236}">
                      <a16:creationId xmlns:a16="http://schemas.microsoft.com/office/drawing/2014/main" id="{B9FC9DE7-7774-CD59-B119-0F1CB44295D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21733" y="8343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F5FA525F-62BB-5B02-577E-A25358CAE0CA}"/>
              </a:ext>
            </a:extLst>
          </p:cNvPr>
          <p:cNvGrpSpPr/>
          <p:nvPr/>
        </p:nvGrpSpPr>
        <p:grpSpPr>
          <a:xfrm>
            <a:off x="5189973" y="541680"/>
            <a:ext cx="152640" cy="360"/>
            <a:chOff x="5189973" y="541680"/>
            <a:chExt cx="15264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インク 18">
                  <a:extLst>
                    <a:ext uri="{FF2B5EF4-FFF2-40B4-BE49-F238E27FC236}">
                      <a16:creationId xmlns:a16="http://schemas.microsoft.com/office/drawing/2014/main" id="{DF9CF3FA-B2DA-4A73-ED41-257444F8095F}"/>
                    </a:ext>
                  </a:extLst>
                </p14:cNvPr>
                <p14:cNvContentPartPr/>
                <p14:nvPr/>
              </p14:nvContentPartPr>
              <p14:xfrm>
                <a:off x="5189973" y="541680"/>
                <a:ext cx="360" cy="360"/>
              </p14:xfrm>
            </p:contentPart>
          </mc:Choice>
          <mc:Fallback xmlns="">
            <p:pic>
              <p:nvPicPr>
                <p:cNvPr id="19" name="インク 18">
                  <a:extLst>
                    <a:ext uri="{FF2B5EF4-FFF2-40B4-BE49-F238E27FC236}">
                      <a16:creationId xmlns:a16="http://schemas.microsoft.com/office/drawing/2014/main" id="{DF9CF3FA-B2DA-4A73-ED41-257444F8095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26973" y="4790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インク 19">
                  <a:extLst>
                    <a:ext uri="{FF2B5EF4-FFF2-40B4-BE49-F238E27FC236}">
                      <a16:creationId xmlns:a16="http://schemas.microsoft.com/office/drawing/2014/main" id="{C65ECE2C-1347-1A31-A2E9-65361BE9BDEC}"/>
                    </a:ext>
                  </a:extLst>
                </p14:cNvPr>
                <p14:cNvContentPartPr/>
                <p14:nvPr/>
              </p14:nvContentPartPr>
              <p14:xfrm>
                <a:off x="5342253" y="541680"/>
                <a:ext cx="360" cy="360"/>
              </p14:xfrm>
            </p:contentPart>
          </mc:Choice>
          <mc:Fallback xmlns="">
            <p:pic>
              <p:nvPicPr>
                <p:cNvPr id="20" name="インク 19">
                  <a:extLst>
                    <a:ext uri="{FF2B5EF4-FFF2-40B4-BE49-F238E27FC236}">
                      <a16:creationId xmlns:a16="http://schemas.microsoft.com/office/drawing/2014/main" id="{C65ECE2C-1347-1A31-A2E9-65361BE9BDE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79613" y="4790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インク 26">
                <a:extLst>
                  <a:ext uri="{FF2B5EF4-FFF2-40B4-BE49-F238E27FC236}">
                    <a16:creationId xmlns:a16="http://schemas.microsoft.com/office/drawing/2014/main" id="{1B965A3F-AA56-AA17-1914-A3C77F5CCA4D}"/>
                  </a:ext>
                </a:extLst>
              </p14:cNvPr>
              <p14:cNvContentPartPr/>
              <p14:nvPr/>
            </p14:nvContentPartPr>
            <p14:xfrm>
              <a:off x="4952733" y="2370480"/>
              <a:ext cx="360" cy="360"/>
            </p14:xfrm>
          </p:contentPart>
        </mc:Choice>
        <mc:Fallback xmlns="">
          <p:pic>
            <p:nvPicPr>
              <p:cNvPr id="27" name="インク 26">
                <a:extLst>
                  <a:ext uri="{FF2B5EF4-FFF2-40B4-BE49-F238E27FC236}">
                    <a16:creationId xmlns:a16="http://schemas.microsoft.com/office/drawing/2014/main" id="{1B965A3F-AA56-AA17-1914-A3C77F5CCA4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17093" y="23348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F6DE1578-0C04-2F6A-0D52-2AF1BD1B9625}"/>
              </a:ext>
            </a:extLst>
          </p:cNvPr>
          <p:cNvGrpSpPr/>
          <p:nvPr/>
        </p:nvGrpSpPr>
        <p:grpSpPr>
          <a:xfrm>
            <a:off x="5037693" y="2370480"/>
            <a:ext cx="186480" cy="360"/>
            <a:chOff x="5037693" y="2370480"/>
            <a:chExt cx="1864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8" name="インク 27">
                  <a:extLst>
                    <a:ext uri="{FF2B5EF4-FFF2-40B4-BE49-F238E27FC236}">
                      <a16:creationId xmlns:a16="http://schemas.microsoft.com/office/drawing/2014/main" id="{81EC27FE-7D5F-0E54-B32C-46A79FEDA80B}"/>
                    </a:ext>
                  </a:extLst>
                </p14:cNvPr>
                <p14:cNvContentPartPr/>
                <p14:nvPr/>
              </p14:nvContentPartPr>
              <p14:xfrm>
                <a:off x="5037693" y="2370480"/>
                <a:ext cx="360" cy="360"/>
              </p14:xfrm>
            </p:contentPart>
          </mc:Choice>
          <mc:Fallback xmlns="">
            <p:pic>
              <p:nvPicPr>
                <p:cNvPr id="28" name="インク 27">
                  <a:extLst>
                    <a:ext uri="{FF2B5EF4-FFF2-40B4-BE49-F238E27FC236}">
                      <a16:creationId xmlns:a16="http://schemas.microsoft.com/office/drawing/2014/main" id="{81EC27FE-7D5F-0E54-B32C-46A79FEDA8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01693" y="23348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9" name="インク 28">
                  <a:extLst>
                    <a:ext uri="{FF2B5EF4-FFF2-40B4-BE49-F238E27FC236}">
                      <a16:creationId xmlns:a16="http://schemas.microsoft.com/office/drawing/2014/main" id="{84F6391E-6AC9-86CB-8CC9-59D9237385E4}"/>
                    </a:ext>
                  </a:extLst>
                </p14:cNvPr>
                <p14:cNvContentPartPr/>
                <p14:nvPr/>
              </p14:nvContentPartPr>
              <p14:xfrm>
                <a:off x="5130933" y="2370480"/>
                <a:ext cx="360" cy="360"/>
              </p14:xfrm>
            </p:contentPart>
          </mc:Choice>
          <mc:Fallback xmlns="">
            <p:pic>
              <p:nvPicPr>
                <p:cNvPr id="29" name="インク 28">
                  <a:extLst>
                    <a:ext uri="{FF2B5EF4-FFF2-40B4-BE49-F238E27FC236}">
                      <a16:creationId xmlns:a16="http://schemas.microsoft.com/office/drawing/2014/main" id="{84F6391E-6AC9-86CB-8CC9-59D9237385E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94933" y="23348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1" name="インク 30">
                  <a:extLst>
                    <a:ext uri="{FF2B5EF4-FFF2-40B4-BE49-F238E27FC236}">
                      <a16:creationId xmlns:a16="http://schemas.microsoft.com/office/drawing/2014/main" id="{5F26CC40-9AFA-6239-1DA3-2C608426B072}"/>
                    </a:ext>
                  </a:extLst>
                </p14:cNvPr>
                <p14:cNvContentPartPr/>
                <p14:nvPr/>
              </p14:nvContentPartPr>
              <p14:xfrm>
                <a:off x="5223813" y="2370480"/>
                <a:ext cx="360" cy="360"/>
              </p14:xfrm>
            </p:contentPart>
          </mc:Choice>
          <mc:Fallback xmlns="">
            <p:pic>
              <p:nvPicPr>
                <p:cNvPr id="31" name="インク 30">
                  <a:extLst>
                    <a:ext uri="{FF2B5EF4-FFF2-40B4-BE49-F238E27FC236}">
                      <a16:creationId xmlns:a16="http://schemas.microsoft.com/office/drawing/2014/main" id="{5F26CC40-9AFA-6239-1DA3-2C608426B07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188173" y="23348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A5EC69FE-502B-EA80-83F6-5046CAA9E994}"/>
              </a:ext>
            </a:extLst>
          </p:cNvPr>
          <p:cNvGrpSpPr/>
          <p:nvPr/>
        </p:nvGrpSpPr>
        <p:grpSpPr>
          <a:xfrm>
            <a:off x="4961013" y="2895360"/>
            <a:ext cx="271440" cy="9000"/>
            <a:chOff x="4961013" y="2895360"/>
            <a:chExt cx="271440" cy="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3" name="インク 32">
                  <a:extLst>
                    <a:ext uri="{FF2B5EF4-FFF2-40B4-BE49-F238E27FC236}">
                      <a16:creationId xmlns:a16="http://schemas.microsoft.com/office/drawing/2014/main" id="{3506CA48-3819-2DAB-144D-243D541BC26B}"/>
                    </a:ext>
                  </a:extLst>
                </p14:cNvPr>
                <p14:cNvContentPartPr/>
                <p14:nvPr/>
              </p14:nvContentPartPr>
              <p14:xfrm>
                <a:off x="4961013" y="2895360"/>
                <a:ext cx="360" cy="360"/>
              </p14:xfrm>
            </p:contentPart>
          </mc:Choice>
          <mc:Fallback xmlns="">
            <p:pic>
              <p:nvPicPr>
                <p:cNvPr id="33" name="インク 32">
                  <a:extLst>
                    <a:ext uri="{FF2B5EF4-FFF2-40B4-BE49-F238E27FC236}">
                      <a16:creationId xmlns:a16="http://schemas.microsoft.com/office/drawing/2014/main" id="{3506CA48-3819-2DAB-144D-243D541BC26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25373" y="28593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4" name="インク 33">
                  <a:extLst>
                    <a:ext uri="{FF2B5EF4-FFF2-40B4-BE49-F238E27FC236}">
                      <a16:creationId xmlns:a16="http://schemas.microsoft.com/office/drawing/2014/main" id="{86A5F158-1A48-2A21-B872-437A796436F3}"/>
                    </a:ext>
                  </a:extLst>
                </p14:cNvPr>
                <p14:cNvContentPartPr/>
                <p14:nvPr/>
              </p14:nvContentPartPr>
              <p14:xfrm>
                <a:off x="5054253" y="2895360"/>
                <a:ext cx="360" cy="360"/>
              </p14:xfrm>
            </p:contentPart>
          </mc:Choice>
          <mc:Fallback xmlns="">
            <p:pic>
              <p:nvPicPr>
                <p:cNvPr id="34" name="インク 33">
                  <a:extLst>
                    <a:ext uri="{FF2B5EF4-FFF2-40B4-BE49-F238E27FC236}">
                      <a16:creationId xmlns:a16="http://schemas.microsoft.com/office/drawing/2014/main" id="{86A5F158-1A48-2A21-B872-437A796436F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18613" y="28593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6" name="インク 35">
                  <a:extLst>
                    <a:ext uri="{FF2B5EF4-FFF2-40B4-BE49-F238E27FC236}">
                      <a16:creationId xmlns:a16="http://schemas.microsoft.com/office/drawing/2014/main" id="{0D4F8604-7A93-AB13-27A2-3590ED8FAE95}"/>
                    </a:ext>
                  </a:extLst>
                </p14:cNvPr>
                <p14:cNvContentPartPr/>
                <p14:nvPr/>
              </p14:nvContentPartPr>
              <p14:xfrm>
                <a:off x="5139213" y="2904000"/>
                <a:ext cx="360" cy="360"/>
              </p14:xfrm>
            </p:contentPart>
          </mc:Choice>
          <mc:Fallback xmlns="">
            <p:pic>
              <p:nvPicPr>
                <p:cNvPr id="36" name="インク 35">
                  <a:extLst>
                    <a:ext uri="{FF2B5EF4-FFF2-40B4-BE49-F238E27FC236}">
                      <a16:creationId xmlns:a16="http://schemas.microsoft.com/office/drawing/2014/main" id="{0D4F8604-7A93-AB13-27A2-3590ED8FAE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103213" y="28680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8" name="インク 37">
                  <a:extLst>
                    <a:ext uri="{FF2B5EF4-FFF2-40B4-BE49-F238E27FC236}">
                      <a16:creationId xmlns:a16="http://schemas.microsoft.com/office/drawing/2014/main" id="{4D980185-A770-3E46-9C96-9BC6B5EE76EA}"/>
                    </a:ext>
                  </a:extLst>
                </p14:cNvPr>
                <p14:cNvContentPartPr/>
                <p14:nvPr/>
              </p14:nvContentPartPr>
              <p14:xfrm>
                <a:off x="5232093" y="2904000"/>
                <a:ext cx="360" cy="360"/>
              </p14:xfrm>
            </p:contentPart>
          </mc:Choice>
          <mc:Fallback xmlns="">
            <p:pic>
              <p:nvPicPr>
                <p:cNvPr id="38" name="インク 37">
                  <a:extLst>
                    <a:ext uri="{FF2B5EF4-FFF2-40B4-BE49-F238E27FC236}">
                      <a16:creationId xmlns:a16="http://schemas.microsoft.com/office/drawing/2014/main" id="{4D980185-A770-3E46-9C96-9BC6B5EE76E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196453" y="28680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0" name="インク 39">
                <a:extLst>
                  <a:ext uri="{FF2B5EF4-FFF2-40B4-BE49-F238E27FC236}">
                    <a16:creationId xmlns:a16="http://schemas.microsoft.com/office/drawing/2014/main" id="{1BBD59DA-EF76-F911-2EA7-28A2D3EF18F8}"/>
                  </a:ext>
                </a:extLst>
              </p14:cNvPr>
              <p14:cNvContentPartPr/>
              <p14:nvPr/>
            </p14:nvContentPartPr>
            <p14:xfrm>
              <a:off x="4961013" y="3428880"/>
              <a:ext cx="360" cy="360"/>
            </p14:xfrm>
          </p:contentPart>
        </mc:Choice>
        <mc:Fallback xmlns="">
          <p:pic>
            <p:nvPicPr>
              <p:cNvPr id="40" name="インク 39">
                <a:extLst>
                  <a:ext uri="{FF2B5EF4-FFF2-40B4-BE49-F238E27FC236}">
                    <a16:creationId xmlns:a16="http://schemas.microsoft.com/office/drawing/2014/main" id="{1BBD59DA-EF76-F911-2EA7-28A2D3EF18F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25373" y="3392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" name="インク 40">
                <a:extLst>
                  <a:ext uri="{FF2B5EF4-FFF2-40B4-BE49-F238E27FC236}">
                    <a16:creationId xmlns:a16="http://schemas.microsoft.com/office/drawing/2014/main" id="{E2D7CA32-C491-1589-8EB9-50E176C42B2B}"/>
                  </a:ext>
                </a:extLst>
              </p14:cNvPr>
              <p14:cNvContentPartPr/>
              <p14:nvPr/>
            </p14:nvContentPartPr>
            <p14:xfrm>
              <a:off x="5054253" y="3428880"/>
              <a:ext cx="360" cy="360"/>
            </p14:xfrm>
          </p:contentPart>
        </mc:Choice>
        <mc:Fallback xmlns="">
          <p:pic>
            <p:nvPicPr>
              <p:cNvPr id="41" name="インク 40">
                <a:extLst>
                  <a:ext uri="{FF2B5EF4-FFF2-40B4-BE49-F238E27FC236}">
                    <a16:creationId xmlns:a16="http://schemas.microsoft.com/office/drawing/2014/main" id="{E2D7CA32-C491-1589-8EB9-50E176C42B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18613" y="3392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2" name="インク 41">
                <a:extLst>
                  <a:ext uri="{FF2B5EF4-FFF2-40B4-BE49-F238E27FC236}">
                    <a16:creationId xmlns:a16="http://schemas.microsoft.com/office/drawing/2014/main" id="{85497870-33A0-7691-F2D3-5386F54C6B4F}"/>
                  </a:ext>
                </a:extLst>
              </p14:cNvPr>
              <p14:cNvContentPartPr/>
              <p14:nvPr/>
            </p14:nvContentPartPr>
            <p14:xfrm>
              <a:off x="5130933" y="3428880"/>
              <a:ext cx="360" cy="360"/>
            </p14:xfrm>
          </p:contentPart>
        </mc:Choice>
        <mc:Fallback xmlns="">
          <p:pic>
            <p:nvPicPr>
              <p:cNvPr id="42" name="インク 41">
                <a:extLst>
                  <a:ext uri="{FF2B5EF4-FFF2-40B4-BE49-F238E27FC236}">
                    <a16:creationId xmlns:a16="http://schemas.microsoft.com/office/drawing/2014/main" id="{85497870-33A0-7691-F2D3-5386F54C6B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94933" y="3392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3" name="インク 42">
                <a:extLst>
                  <a:ext uri="{FF2B5EF4-FFF2-40B4-BE49-F238E27FC236}">
                    <a16:creationId xmlns:a16="http://schemas.microsoft.com/office/drawing/2014/main" id="{D851CED2-4389-F7D9-F26C-A67573B5956F}"/>
                  </a:ext>
                </a:extLst>
              </p14:cNvPr>
              <p14:cNvContentPartPr/>
              <p14:nvPr/>
            </p14:nvContentPartPr>
            <p14:xfrm>
              <a:off x="5215173" y="3437520"/>
              <a:ext cx="360" cy="360"/>
            </p14:xfrm>
          </p:contentPart>
        </mc:Choice>
        <mc:Fallback xmlns="">
          <p:pic>
            <p:nvPicPr>
              <p:cNvPr id="43" name="インク 42">
                <a:extLst>
                  <a:ext uri="{FF2B5EF4-FFF2-40B4-BE49-F238E27FC236}">
                    <a16:creationId xmlns:a16="http://schemas.microsoft.com/office/drawing/2014/main" id="{D851CED2-4389-F7D9-F26C-A67573B5956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79533" y="340152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CF5FC69-953C-CBF4-1AAE-896BC28A23BC}"/>
              </a:ext>
            </a:extLst>
          </p:cNvPr>
          <p:cNvGrpSpPr/>
          <p:nvPr/>
        </p:nvGrpSpPr>
        <p:grpSpPr>
          <a:xfrm>
            <a:off x="4969653" y="3962040"/>
            <a:ext cx="271440" cy="9000"/>
            <a:chOff x="4969653" y="3962040"/>
            <a:chExt cx="271440" cy="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4" name="インク 43">
                  <a:extLst>
                    <a:ext uri="{FF2B5EF4-FFF2-40B4-BE49-F238E27FC236}">
                      <a16:creationId xmlns:a16="http://schemas.microsoft.com/office/drawing/2014/main" id="{56DE7D1B-5215-ED48-6B91-2C316A65FBF3}"/>
                    </a:ext>
                  </a:extLst>
                </p14:cNvPr>
                <p14:cNvContentPartPr/>
                <p14:nvPr/>
              </p14:nvContentPartPr>
              <p14:xfrm>
                <a:off x="4969653" y="3962040"/>
                <a:ext cx="360" cy="360"/>
              </p14:xfrm>
            </p:contentPart>
          </mc:Choice>
          <mc:Fallback xmlns="">
            <p:pic>
              <p:nvPicPr>
                <p:cNvPr id="44" name="インク 43">
                  <a:extLst>
                    <a:ext uri="{FF2B5EF4-FFF2-40B4-BE49-F238E27FC236}">
                      <a16:creationId xmlns:a16="http://schemas.microsoft.com/office/drawing/2014/main" id="{56DE7D1B-5215-ED48-6B91-2C316A65FBF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34013" y="39264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5" name="インク 44">
                  <a:extLst>
                    <a:ext uri="{FF2B5EF4-FFF2-40B4-BE49-F238E27FC236}">
                      <a16:creationId xmlns:a16="http://schemas.microsoft.com/office/drawing/2014/main" id="{08A4A60C-2FAB-F5B3-129F-3DF6F781DB40}"/>
                    </a:ext>
                  </a:extLst>
                </p14:cNvPr>
                <p14:cNvContentPartPr/>
                <p14:nvPr/>
              </p14:nvContentPartPr>
              <p14:xfrm>
                <a:off x="5071173" y="3962040"/>
                <a:ext cx="360" cy="360"/>
              </p14:xfrm>
            </p:contentPart>
          </mc:Choice>
          <mc:Fallback xmlns="">
            <p:pic>
              <p:nvPicPr>
                <p:cNvPr id="45" name="インク 44">
                  <a:extLst>
                    <a:ext uri="{FF2B5EF4-FFF2-40B4-BE49-F238E27FC236}">
                      <a16:creationId xmlns:a16="http://schemas.microsoft.com/office/drawing/2014/main" id="{08A4A60C-2FAB-F5B3-129F-3DF6F781DB4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35533" y="39264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7" name="インク 46">
                  <a:extLst>
                    <a:ext uri="{FF2B5EF4-FFF2-40B4-BE49-F238E27FC236}">
                      <a16:creationId xmlns:a16="http://schemas.microsoft.com/office/drawing/2014/main" id="{13BCCF52-CC6E-7EC1-FB41-746D3759EEA5}"/>
                    </a:ext>
                  </a:extLst>
                </p14:cNvPr>
                <p14:cNvContentPartPr/>
                <p14:nvPr/>
              </p14:nvContentPartPr>
              <p14:xfrm>
                <a:off x="5164413" y="3962040"/>
                <a:ext cx="360" cy="360"/>
              </p14:xfrm>
            </p:contentPart>
          </mc:Choice>
          <mc:Fallback xmlns="">
            <p:pic>
              <p:nvPicPr>
                <p:cNvPr id="47" name="インク 46">
                  <a:extLst>
                    <a:ext uri="{FF2B5EF4-FFF2-40B4-BE49-F238E27FC236}">
                      <a16:creationId xmlns:a16="http://schemas.microsoft.com/office/drawing/2014/main" id="{13BCCF52-CC6E-7EC1-FB41-746D3759EEA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128413" y="39264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9" name="インク 48">
                  <a:extLst>
                    <a:ext uri="{FF2B5EF4-FFF2-40B4-BE49-F238E27FC236}">
                      <a16:creationId xmlns:a16="http://schemas.microsoft.com/office/drawing/2014/main" id="{C13613CE-5F4D-4D52-BE0C-EF9FD26BAC45}"/>
                    </a:ext>
                  </a:extLst>
                </p14:cNvPr>
                <p14:cNvContentPartPr/>
                <p14:nvPr/>
              </p14:nvContentPartPr>
              <p14:xfrm>
                <a:off x="5240733" y="3970680"/>
                <a:ext cx="360" cy="360"/>
              </p14:xfrm>
            </p:contentPart>
          </mc:Choice>
          <mc:Fallback xmlns="">
            <p:pic>
              <p:nvPicPr>
                <p:cNvPr id="49" name="インク 48">
                  <a:extLst>
                    <a:ext uri="{FF2B5EF4-FFF2-40B4-BE49-F238E27FC236}">
                      <a16:creationId xmlns:a16="http://schemas.microsoft.com/office/drawing/2014/main" id="{C13613CE-5F4D-4D52-BE0C-EF9FD26BAC4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05093" y="39350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832290BE-C86C-400A-B5B0-827109485D12}"/>
              </a:ext>
            </a:extLst>
          </p:cNvPr>
          <p:cNvGrpSpPr/>
          <p:nvPr/>
        </p:nvGrpSpPr>
        <p:grpSpPr>
          <a:xfrm>
            <a:off x="4961013" y="4487280"/>
            <a:ext cx="280080" cy="360"/>
            <a:chOff x="4961013" y="4487280"/>
            <a:chExt cx="2800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1" name="インク 50">
                  <a:extLst>
                    <a:ext uri="{FF2B5EF4-FFF2-40B4-BE49-F238E27FC236}">
                      <a16:creationId xmlns:a16="http://schemas.microsoft.com/office/drawing/2014/main" id="{975FE48A-71A4-8985-B6A7-C9F5EEF82766}"/>
                    </a:ext>
                  </a:extLst>
                </p14:cNvPr>
                <p14:cNvContentPartPr/>
                <p14:nvPr/>
              </p14:nvContentPartPr>
              <p14:xfrm>
                <a:off x="4961013" y="4487280"/>
                <a:ext cx="360" cy="360"/>
              </p14:xfrm>
            </p:contentPart>
          </mc:Choice>
          <mc:Fallback xmlns="">
            <p:pic>
              <p:nvPicPr>
                <p:cNvPr id="51" name="インク 50">
                  <a:extLst>
                    <a:ext uri="{FF2B5EF4-FFF2-40B4-BE49-F238E27FC236}">
                      <a16:creationId xmlns:a16="http://schemas.microsoft.com/office/drawing/2014/main" id="{975FE48A-71A4-8985-B6A7-C9F5EEF8276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25373" y="44516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2" name="インク 51">
                  <a:extLst>
                    <a:ext uri="{FF2B5EF4-FFF2-40B4-BE49-F238E27FC236}">
                      <a16:creationId xmlns:a16="http://schemas.microsoft.com/office/drawing/2014/main" id="{104424BE-72EC-8313-3A24-552ACF3B32AA}"/>
                    </a:ext>
                  </a:extLst>
                </p14:cNvPr>
                <p14:cNvContentPartPr/>
                <p14:nvPr/>
              </p14:nvContentPartPr>
              <p14:xfrm>
                <a:off x="5071173" y="4487280"/>
                <a:ext cx="360" cy="360"/>
              </p14:xfrm>
            </p:contentPart>
          </mc:Choice>
          <mc:Fallback xmlns="">
            <p:pic>
              <p:nvPicPr>
                <p:cNvPr id="52" name="インク 51">
                  <a:extLst>
                    <a:ext uri="{FF2B5EF4-FFF2-40B4-BE49-F238E27FC236}">
                      <a16:creationId xmlns:a16="http://schemas.microsoft.com/office/drawing/2014/main" id="{104424BE-72EC-8313-3A24-552ACF3B32A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35533" y="44516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4" name="インク 53">
                  <a:extLst>
                    <a:ext uri="{FF2B5EF4-FFF2-40B4-BE49-F238E27FC236}">
                      <a16:creationId xmlns:a16="http://schemas.microsoft.com/office/drawing/2014/main" id="{8391F1D0-32A4-EDD0-713E-58D2DCB221A1}"/>
                    </a:ext>
                  </a:extLst>
                </p14:cNvPr>
                <p14:cNvContentPartPr/>
                <p14:nvPr/>
              </p14:nvContentPartPr>
              <p14:xfrm>
                <a:off x="5164413" y="4487280"/>
                <a:ext cx="360" cy="360"/>
              </p14:xfrm>
            </p:contentPart>
          </mc:Choice>
          <mc:Fallback xmlns="">
            <p:pic>
              <p:nvPicPr>
                <p:cNvPr id="54" name="インク 53">
                  <a:extLst>
                    <a:ext uri="{FF2B5EF4-FFF2-40B4-BE49-F238E27FC236}">
                      <a16:creationId xmlns:a16="http://schemas.microsoft.com/office/drawing/2014/main" id="{8391F1D0-32A4-EDD0-713E-58D2DCB221A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128413" y="44516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6" name="インク 55">
                  <a:extLst>
                    <a:ext uri="{FF2B5EF4-FFF2-40B4-BE49-F238E27FC236}">
                      <a16:creationId xmlns:a16="http://schemas.microsoft.com/office/drawing/2014/main" id="{3E96A8DC-8FD0-BFE6-9740-5616A8FE049C}"/>
                    </a:ext>
                  </a:extLst>
                </p14:cNvPr>
                <p14:cNvContentPartPr/>
                <p14:nvPr/>
              </p14:nvContentPartPr>
              <p14:xfrm>
                <a:off x="5240733" y="4487280"/>
                <a:ext cx="360" cy="360"/>
              </p14:xfrm>
            </p:contentPart>
          </mc:Choice>
          <mc:Fallback xmlns="">
            <p:pic>
              <p:nvPicPr>
                <p:cNvPr id="56" name="インク 55">
                  <a:extLst>
                    <a:ext uri="{FF2B5EF4-FFF2-40B4-BE49-F238E27FC236}">
                      <a16:creationId xmlns:a16="http://schemas.microsoft.com/office/drawing/2014/main" id="{3E96A8DC-8FD0-BFE6-9740-5616A8FE049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05093" y="44516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8C70BD7B-ADD0-79B3-F94D-649C3071EE23}"/>
              </a:ext>
            </a:extLst>
          </p:cNvPr>
          <p:cNvGrpSpPr/>
          <p:nvPr/>
        </p:nvGrpSpPr>
        <p:grpSpPr>
          <a:xfrm>
            <a:off x="4969653" y="5020440"/>
            <a:ext cx="279720" cy="9000"/>
            <a:chOff x="4969653" y="5020440"/>
            <a:chExt cx="279720" cy="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8" name="インク 57">
                  <a:extLst>
                    <a:ext uri="{FF2B5EF4-FFF2-40B4-BE49-F238E27FC236}">
                      <a16:creationId xmlns:a16="http://schemas.microsoft.com/office/drawing/2014/main" id="{ABAB3D98-8EAC-C817-4971-A180D3F69E30}"/>
                    </a:ext>
                  </a:extLst>
                </p14:cNvPr>
                <p14:cNvContentPartPr/>
                <p14:nvPr/>
              </p14:nvContentPartPr>
              <p14:xfrm>
                <a:off x="4969653" y="5020440"/>
                <a:ext cx="360" cy="360"/>
              </p14:xfrm>
            </p:contentPart>
          </mc:Choice>
          <mc:Fallback xmlns="">
            <p:pic>
              <p:nvPicPr>
                <p:cNvPr id="58" name="インク 57">
                  <a:extLst>
                    <a:ext uri="{FF2B5EF4-FFF2-40B4-BE49-F238E27FC236}">
                      <a16:creationId xmlns:a16="http://schemas.microsoft.com/office/drawing/2014/main" id="{ABAB3D98-8EAC-C817-4971-A180D3F69E3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34013" y="49844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9" name="インク 58">
                  <a:extLst>
                    <a:ext uri="{FF2B5EF4-FFF2-40B4-BE49-F238E27FC236}">
                      <a16:creationId xmlns:a16="http://schemas.microsoft.com/office/drawing/2014/main" id="{1F0E0659-7BCB-E7A4-0AA3-D36170CACC5F}"/>
                    </a:ext>
                  </a:extLst>
                </p14:cNvPr>
                <p14:cNvContentPartPr/>
                <p14:nvPr/>
              </p14:nvContentPartPr>
              <p14:xfrm>
                <a:off x="5062893" y="5020440"/>
                <a:ext cx="360" cy="360"/>
              </p14:xfrm>
            </p:contentPart>
          </mc:Choice>
          <mc:Fallback xmlns="">
            <p:pic>
              <p:nvPicPr>
                <p:cNvPr id="59" name="インク 58">
                  <a:extLst>
                    <a:ext uri="{FF2B5EF4-FFF2-40B4-BE49-F238E27FC236}">
                      <a16:creationId xmlns:a16="http://schemas.microsoft.com/office/drawing/2014/main" id="{1F0E0659-7BCB-E7A4-0AA3-D36170CACC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27253" y="49844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1" name="インク 60">
                  <a:extLst>
                    <a:ext uri="{FF2B5EF4-FFF2-40B4-BE49-F238E27FC236}">
                      <a16:creationId xmlns:a16="http://schemas.microsoft.com/office/drawing/2014/main" id="{17B475A7-05C2-71D6-5DFE-AD2C780BFE48}"/>
                    </a:ext>
                  </a:extLst>
                </p14:cNvPr>
                <p14:cNvContentPartPr/>
                <p14:nvPr/>
              </p14:nvContentPartPr>
              <p14:xfrm>
                <a:off x="5164413" y="5029080"/>
                <a:ext cx="360" cy="360"/>
              </p14:xfrm>
            </p:contentPart>
          </mc:Choice>
          <mc:Fallback xmlns="">
            <p:pic>
              <p:nvPicPr>
                <p:cNvPr id="61" name="インク 60">
                  <a:extLst>
                    <a:ext uri="{FF2B5EF4-FFF2-40B4-BE49-F238E27FC236}">
                      <a16:creationId xmlns:a16="http://schemas.microsoft.com/office/drawing/2014/main" id="{17B475A7-05C2-71D6-5DFE-AD2C780BFE4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128413" y="49930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3" name="インク 62">
                  <a:extLst>
                    <a:ext uri="{FF2B5EF4-FFF2-40B4-BE49-F238E27FC236}">
                      <a16:creationId xmlns:a16="http://schemas.microsoft.com/office/drawing/2014/main" id="{3CEC4D44-43F9-FC71-6848-3A7E1479D37B}"/>
                    </a:ext>
                  </a:extLst>
                </p14:cNvPr>
                <p14:cNvContentPartPr/>
                <p14:nvPr/>
              </p14:nvContentPartPr>
              <p14:xfrm>
                <a:off x="5249013" y="5029080"/>
                <a:ext cx="360" cy="360"/>
              </p14:xfrm>
            </p:contentPart>
          </mc:Choice>
          <mc:Fallback xmlns="">
            <p:pic>
              <p:nvPicPr>
                <p:cNvPr id="63" name="インク 62">
                  <a:extLst>
                    <a:ext uri="{FF2B5EF4-FFF2-40B4-BE49-F238E27FC236}">
                      <a16:creationId xmlns:a16="http://schemas.microsoft.com/office/drawing/2014/main" id="{3CEC4D44-43F9-FC71-6848-3A7E1479D37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13373" y="49930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0" name="インク 79">
                <a:extLst>
                  <a:ext uri="{FF2B5EF4-FFF2-40B4-BE49-F238E27FC236}">
                    <a16:creationId xmlns:a16="http://schemas.microsoft.com/office/drawing/2014/main" id="{990A8A9D-84F8-B934-FFE7-3D7E86B8D64A}"/>
                  </a:ext>
                </a:extLst>
              </p14:cNvPr>
              <p14:cNvContentPartPr/>
              <p14:nvPr/>
            </p14:nvContentPartPr>
            <p14:xfrm>
              <a:off x="2835933" y="4013160"/>
              <a:ext cx="360" cy="360"/>
            </p14:xfrm>
          </p:contentPart>
        </mc:Choice>
        <mc:Fallback xmlns="">
          <p:pic>
            <p:nvPicPr>
              <p:cNvPr id="80" name="インク 79">
                <a:extLst>
                  <a:ext uri="{FF2B5EF4-FFF2-40B4-BE49-F238E27FC236}">
                    <a16:creationId xmlns:a16="http://schemas.microsoft.com/office/drawing/2014/main" id="{990A8A9D-84F8-B934-FFE7-3D7E86B8D64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00293" y="397716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00659840-3150-8BBD-2288-62151F065F57}"/>
              </a:ext>
            </a:extLst>
          </p:cNvPr>
          <p:cNvGrpSpPr/>
          <p:nvPr/>
        </p:nvGrpSpPr>
        <p:grpSpPr>
          <a:xfrm>
            <a:off x="2734413" y="4097760"/>
            <a:ext cx="101880" cy="360"/>
            <a:chOff x="2734413" y="4097760"/>
            <a:chExt cx="101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1" name="インク 80">
                  <a:extLst>
                    <a:ext uri="{FF2B5EF4-FFF2-40B4-BE49-F238E27FC236}">
                      <a16:creationId xmlns:a16="http://schemas.microsoft.com/office/drawing/2014/main" id="{2FE1EDB4-3791-F304-D70A-E74A0E80FF04}"/>
                    </a:ext>
                  </a:extLst>
                </p14:cNvPr>
                <p14:cNvContentPartPr/>
                <p14:nvPr/>
              </p14:nvContentPartPr>
              <p14:xfrm>
                <a:off x="2835933" y="4097760"/>
                <a:ext cx="360" cy="360"/>
              </p14:xfrm>
            </p:contentPart>
          </mc:Choice>
          <mc:Fallback xmlns="">
            <p:pic>
              <p:nvPicPr>
                <p:cNvPr id="81" name="インク 80">
                  <a:extLst>
                    <a:ext uri="{FF2B5EF4-FFF2-40B4-BE49-F238E27FC236}">
                      <a16:creationId xmlns:a16="http://schemas.microsoft.com/office/drawing/2014/main" id="{2FE1EDB4-3791-F304-D70A-E74A0E80FF0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00293" y="406212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2" name="インク 81">
                  <a:extLst>
                    <a:ext uri="{FF2B5EF4-FFF2-40B4-BE49-F238E27FC236}">
                      <a16:creationId xmlns:a16="http://schemas.microsoft.com/office/drawing/2014/main" id="{4BF97919-3818-6071-2DE6-AFCE1A88B940}"/>
                    </a:ext>
                  </a:extLst>
                </p14:cNvPr>
                <p14:cNvContentPartPr/>
                <p14:nvPr/>
              </p14:nvContentPartPr>
              <p14:xfrm>
                <a:off x="2734413" y="4097760"/>
                <a:ext cx="360" cy="360"/>
              </p14:xfrm>
            </p:contentPart>
          </mc:Choice>
          <mc:Fallback xmlns="">
            <p:pic>
              <p:nvPicPr>
                <p:cNvPr id="82" name="インク 81">
                  <a:extLst>
                    <a:ext uri="{FF2B5EF4-FFF2-40B4-BE49-F238E27FC236}">
                      <a16:creationId xmlns:a16="http://schemas.microsoft.com/office/drawing/2014/main" id="{4BF97919-3818-6071-2DE6-AFCE1A88B94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98773" y="406212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4" name="インク 83">
                <a:extLst>
                  <a:ext uri="{FF2B5EF4-FFF2-40B4-BE49-F238E27FC236}">
                    <a16:creationId xmlns:a16="http://schemas.microsoft.com/office/drawing/2014/main" id="{931E54CE-2379-FBE3-6DFA-72325A1E0C81}"/>
                  </a:ext>
                </a:extLst>
              </p14:cNvPr>
              <p14:cNvContentPartPr/>
              <p14:nvPr/>
            </p14:nvContentPartPr>
            <p14:xfrm>
              <a:off x="2726133" y="4004520"/>
              <a:ext cx="360" cy="360"/>
            </p14:xfrm>
          </p:contentPart>
        </mc:Choice>
        <mc:Fallback xmlns="">
          <p:pic>
            <p:nvPicPr>
              <p:cNvPr id="84" name="インク 83">
                <a:extLst>
                  <a:ext uri="{FF2B5EF4-FFF2-40B4-BE49-F238E27FC236}">
                    <a16:creationId xmlns:a16="http://schemas.microsoft.com/office/drawing/2014/main" id="{931E54CE-2379-FBE3-6DFA-72325A1E0C8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0133" y="396852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850D5EA4-9DF0-C1CB-3C69-D23425101DF8}"/>
              </a:ext>
            </a:extLst>
          </p:cNvPr>
          <p:cNvGrpSpPr/>
          <p:nvPr/>
        </p:nvGrpSpPr>
        <p:grpSpPr>
          <a:xfrm>
            <a:off x="2709213" y="4681680"/>
            <a:ext cx="101880" cy="360"/>
            <a:chOff x="2709213" y="4681680"/>
            <a:chExt cx="101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5" name="インク 84">
                  <a:extLst>
                    <a:ext uri="{FF2B5EF4-FFF2-40B4-BE49-F238E27FC236}">
                      <a16:creationId xmlns:a16="http://schemas.microsoft.com/office/drawing/2014/main" id="{FAC67774-07CC-DFF5-FB44-06C4F1C219DE}"/>
                    </a:ext>
                  </a:extLst>
                </p14:cNvPr>
                <p14:cNvContentPartPr/>
                <p14:nvPr/>
              </p14:nvContentPartPr>
              <p14:xfrm>
                <a:off x="2810733" y="4681680"/>
                <a:ext cx="360" cy="360"/>
              </p14:xfrm>
            </p:contentPart>
          </mc:Choice>
          <mc:Fallback xmlns="">
            <p:pic>
              <p:nvPicPr>
                <p:cNvPr id="85" name="インク 84">
                  <a:extLst>
                    <a:ext uri="{FF2B5EF4-FFF2-40B4-BE49-F238E27FC236}">
                      <a16:creationId xmlns:a16="http://schemas.microsoft.com/office/drawing/2014/main" id="{FAC67774-07CC-DFF5-FB44-06C4F1C219D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75093" y="46460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6" name="インク 85">
                  <a:extLst>
                    <a:ext uri="{FF2B5EF4-FFF2-40B4-BE49-F238E27FC236}">
                      <a16:creationId xmlns:a16="http://schemas.microsoft.com/office/drawing/2014/main" id="{E9D701F1-DBF1-58B9-C9E0-4653F40CF616}"/>
                    </a:ext>
                  </a:extLst>
                </p14:cNvPr>
                <p14:cNvContentPartPr/>
                <p14:nvPr/>
              </p14:nvContentPartPr>
              <p14:xfrm>
                <a:off x="2709213" y="4681680"/>
                <a:ext cx="360" cy="360"/>
              </p14:xfrm>
            </p:contentPart>
          </mc:Choice>
          <mc:Fallback xmlns="">
            <p:pic>
              <p:nvPicPr>
                <p:cNvPr id="86" name="インク 85">
                  <a:extLst>
                    <a:ext uri="{FF2B5EF4-FFF2-40B4-BE49-F238E27FC236}">
                      <a16:creationId xmlns:a16="http://schemas.microsoft.com/office/drawing/2014/main" id="{E9D701F1-DBF1-58B9-C9E0-4653F40CF61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73573" y="46460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8" name="インク 87">
                <a:extLst>
                  <a:ext uri="{FF2B5EF4-FFF2-40B4-BE49-F238E27FC236}">
                    <a16:creationId xmlns:a16="http://schemas.microsoft.com/office/drawing/2014/main" id="{D90E5C94-E0F3-0210-A576-2D85F447B84D}"/>
                  </a:ext>
                </a:extLst>
              </p14:cNvPr>
              <p14:cNvContentPartPr/>
              <p14:nvPr/>
            </p14:nvContentPartPr>
            <p14:xfrm>
              <a:off x="2912613" y="3064920"/>
              <a:ext cx="360" cy="360"/>
            </p14:xfrm>
          </p:contentPart>
        </mc:Choice>
        <mc:Fallback xmlns="">
          <p:pic>
            <p:nvPicPr>
              <p:cNvPr id="88" name="インク 87">
                <a:extLst>
                  <a:ext uri="{FF2B5EF4-FFF2-40B4-BE49-F238E27FC236}">
                    <a16:creationId xmlns:a16="http://schemas.microsoft.com/office/drawing/2014/main" id="{D90E5C94-E0F3-0210-A576-2D85F447B84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76613" y="3028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9" name="インク 88">
                <a:extLst>
                  <a:ext uri="{FF2B5EF4-FFF2-40B4-BE49-F238E27FC236}">
                    <a16:creationId xmlns:a16="http://schemas.microsoft.com/office/drawing/2014/main" id="{5CF61A84-B660-F5E3-A842-CBEF9E51C4FC}"/>
                  </a:ext>
                </a:extLst>
              </p14:cNvPr>
              <p14:cNvContentPartPr/>
              <p14:nvPr/>
            </p14:nvContentPartPr>
            <p14:xfrm>
              <a:off x="2912613" y="3149520"/>
              <a:ext cx="360" cy="360"/>
            </p14:xfrm>
          </p:contentPart>
        </mc:Choice>
        <mc:Fallback xmlns="">
          <p:pic>
            <p:nvPicPr>
              <p:cNvPr id="89" name="インク 88">
                <a:extLst>
                  <a:ext uri="{FF2B5EF4-FFF2-40B4-BE49-F238E27FC236}">
                    <a16:creationId xmlns:a16="http://schemas.microsoft.com/office/drawing/2014/main" id="{5CF61A84-B660-F5E3-A842-CBEF9E51C4F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76613" y="3113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0" name="インク 89">
                <a:extLst>
                  <a:ext uri="{FF2B5EF4-FFF2-40B4-BE49-F238E27FC236}">
                    <a16:creationId xmlns:a16="http://schemas.microsoft.com/office/drawing/2014/main" id="{B00DC3DD-0C79-FAF7-8016-2EB5CEC56C3F}"/>
                  </a:ext>
                </a:extLst>
              </p14:cNvPr>
              <p14:cNvContentPartPr/>
              <p14:nvPr/>
            </p14:nvContentPartPr>
            <p14:xfrm>
              <a:off x="2802453" y="3064920"/>
              <a:ext cx="360" cy="360"/>
            </p14:xfrm>
          </p:contentPart>
        </mc:Choice>
        <mc:Fallback xmlns="">
          <p:pic>
            <p:nvPicPr>
              <p:cNvPr id="90" name="インク 89">
                <a:extLst>
                  <a:ext uri="{FF2B5EF4-FFF2-40B4-BE49-F238E27FC236}">
                    <a16:creationId xmlns:a16="http://schemas.microsoft.com/office/drawing/2014/main" id="{B00DC3DD-0C79-FAF7-8016-2EB5CEC56C3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66453" y="3028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1" name="インク 90">
                <a:extLst>
                  <a:ext uri="{FF2B5EF4-FFF2-40B4-BE49-F238E27FC236}">
                    <a16:creationId xmlns:a16="http://schemas.microsoft.com/office/drawing/2014/main" id="{BE4D3350-0B0C-97AD-88BB-EB859EC7957F}"/>
                  </a:ext>
                </a:extLst>
              </p14:cNvPr>
              <p14:cNvContentPartPr/>
              <p14:nvPr/>
            </p14:nvContentPartPr>
            <p14:xfrm>
              <a:off x="2802453" y="3149520"/>
              <a:ext cx="360" cy="360"/>
            </p14:xfrm>
          </p:contentPart>
        </mc:Choice>
        <mc:Fallback xmlns="">
          <p:pic>
            <p:nvPicPr>
              <p:cNvPr id="91" name="インク 90">
                <a:extLst>
                  <a:ext uri="{FF2B5EF4-FFF2-40B4-BE49-F238E27FC236}">
                    <a16:creationId xmlns:a16="http://schemas.microsoft.com/office/drawing/2014/main" id="{BE4D3350-0B0C-97AD-88BB-EB859EC7957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66453" y="311352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9549D05A-9C73-8133-B4CA-38473ACCF969}"/>
              </a:ext>
            </a:extLst>
          </p:cNvPr>
          <p:cNvGrpSpPr/>
          <p:nvPr/>
        </p:nvGrpSpPr>
        <p:grpSpPr>
          <a:xfrm>
            <a:off x="3208893" y="414600"/>
            <a:ext cx="177840" cy="360"/>
            <a:chOff x="3208893" y="414600"/>
            <a:chExt cx="17784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2" name="インク 91">
                  <a:extLst>
                    <a:ext uri="{FF2B5EF4-FFF2-40B4-BE49-F238E27FC236}">
                      <a16:creationId xmlns:a16="http://schemas.microsoft.com/office/drawing/2014/main" id="{1ED5B94A-5CD8-D4D5-8396-7B8198BCDAAB}"/>
                    </a:ext>
                  </a:extLst>
                </p14:cNvPr>
                <p14:cNvContentPartPr/>
                <p14:nvPr/>
              </p14:nvContentPartPr>
              <p14:xfrm>
                <a:off x="3386373" y="414600"/>
                <a:ext cx="360" cy="360"/>
              </p14:xfrm>
            </p:contentPart>
          </mc:Choice>
          <mc:Fallback xmlns="">
            <p:pic>
              <p:nvPicPr>
                <p:cNvPr id="92" name="インク 91">
                  <a:extLst>
                    <a:ext uri="{FF2B5EF4-FFF2-40B4-BE49-F238E27FC236}">
                      <a16:creationId xmlns:a16="http://schemas.microsoft.com/office/drawing/2014/main" id="{1ED5B94A-5CD8-D4D5-8396-7B8198BCDAA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23733" y="3519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3" name="インク 92">
                  <a:extLst>
                    <a:ext uri="{FF2B5EF4-FFF2-40B4-BE49-F238E27FC236}">
                      <a16:creationId xmlns:a16="http://schemas.microsoft.com/office/drawing/2014/main" id="{AC4F0240-57FF-8D0C-87F1-880460D5EE1F}"/>
                    </a:ext>
                  </a:extLst>
                </p14:cNvPr>
                <p14:cNvContentPartPr/>
                <p14:nvPr/>
              </p14:nvContentPartPr>
              <p14:xfrm>
                <a:off x="3208893" y="414600"/>
                <a:ext cx="360" cy="360"/>
              </p14:xfrm>
            </p:contentPart>
          </mc:Choice>
          <mc:Fallback xmlns="">
            <p:pic>
              <p:nvPicPr>
                <p:cNvPr id="93" name="インク 92">
                  <a:extLst>
                    <a:ext uri="{FF2B5EF4-FFF2-40B4-BE49-F238E27FC236}">
                      <a16:creationId xmlns:a16="http://schemas.microsoft.com/office/drawing/2014/main" id="{AC4F0240-57FF-8D0C-87F1-880460D5EE1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45893" y="3519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6" name="インク 95">
                <a:extLst>
                  <a:ext uri="{FF2B5EF4-FFF2-40B4-BE49-F238E27FC236}">
                    <a16:creationId xmlns:a16="http://schemas.microsoft.com/office/drawing/2014/main" id="{AEF48B3B-8BEC-5C16-CC64-DBD7134DB632}"/>
                  </a:ext>
                </a:extLst>
              </p14:cNvPr>
              <p14:cNvContentPartPr/>
              <p14:nvPr/>
            </p14:nvContentPartPr>
            <p14:xfrm>
              <a:off x="3386373" y="524760"/>
              <a:ext cx="360" cy="360"/>
            </p14:xfrm>
          </p:contentPart>
        </mc:Choice>
        <mc:Fallback xmlns="">
          <p:pic>
            <p:nvPicPr>
              <p:cNvPr id="96" name="インク 95">
                <a:extLst>
                  <a:ext uri="{FF2B5EF4-FFF2-40B4-BE49-F238E27FC236}">
                    <a16:creationId xmlns:a16="http://schemas.microsoft.com/office/drawing/2014/main" id="{AEF48B3B-8BEC-5C16-CC64-DBD7134DB63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23733" y="46176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9" name="インク 98">
                <a:extLst>
                  <a:ext uri="{FF2B5EF4-FFF2-40B4-BE49-F238E27FC236}">
                    <a16:creationId xmlns:a16="http://schemas.microsoft.com/office/drawing/2014/main" id="{7E6C8957-F122-DB1B-3DB1-34C5B04B912B}"/>
                  </a:ext>
                </a:extLst>
              </p14:cNvPr>
              <p14:cNvContentPartPr/>
              <p14:nvPr/>
            </p14:nvContentPartPr>
            <p14:xfrm>
              <a:off x="3208893" y="533400"/>
              <a:ext cx="360" cy="360"/>
            </p14:xfrm>
          </p:contentPart>
        </mc:Choice>
        <mc:Fallback xmlns="">
          <p:pic>
            <p:nvPicPr>
              <p:cNvPr id="99" name="インク 98">
                <a:extLst>
                  <a:ext uri="{FF2B5EF4-FFF2-40B4-BE49-F238E27FC236}">
                    <a16:creationId xmlns:a16="http://schemas.microsoft.com/office/drawing/2014/main" id="{7E6C8957-F122-DB1B-3DB1-34C5B04B912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145893" y="470400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9CB6C2FD-FA87-6966-C54D-76F5CB5710DF}"/>
              </a:ext>
            </a:extLst>
          </p:cNvPr>
          <p:cNvGrpSpPr/>
          <p:nvPr/>
        </p:nvGrpSpPr>
        <p:grpSpPr>
          <a:xfrm>
            <a:off x="2726133" y="330000"/>
            <a:ext cx="262800" cy="228960"/>
            <a:chOff x="2726133" y="330000"/>
            <a:chExt cx="26280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0" name="インク 99">
                  <a:extLst>
                    <a:ext uri="{FF2B5EF4-FFF2-40B4-BE49-F238E27FC236}">
                      <a16:creationId xmlns:a16="http://schemas.microsoft.com/office/drawing/2014/main" id="{A22D7682-5184-6D3F-F306-D45E19783021}"/>
                    </a:ext>
                  </a:extLst>
                </p14:cNvPr>
                <p14:cNvContentPartPr/>
                <p14:nvPr/>
              </p14:nvContentPartPr>
              <p14:xfrm>
                <a:off x="2861493" y="330000"/>
                <a:ext cx="360" cy="360"/>
              </p14:xfrm>
            </p:contentPart>
          </mc:Choice>
          <mc:Fallback xmlns="">
            <p:pic>
              <p:nvPicPr>
                <p:cNvPr id="100" name="インク 99">
                  <a:extLst>
                    <a:ext uri="{FF2B5EF4-FFF2-40B4-BE49-F238E27FC236}">
                      <a16:creationId xmlns:a16="http://schemas.microsoft.com/office/drawing/2014/main" id="{A22D7682-5184-6D3F-F306-D45E1978302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98853" y="2673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1" name="インク 100">
                  <a:extLst>
                    <a:ext uri="{FF2B5EF4-FFF2-40B4-BE49-F238E27FC236}">
                      <a16:creationId xmlns:a16="http://schemas.microsoft.com/office/drawing/2014/main" id="{6CD1FB76-C678-EC0D-9965-709C4DD194AC}"/>
                    </a:ext>
                  </a:extLst>
                </p14:cNvPr>
                <p14:cNvContentPartPr/>
                <p14:nvPr/>
              </p14:nvContentPartPr>
              <p14:xfrm>
                <a:off x="2861493" y="558600"/>
                <a:ext cx="360" cy="360"/>
              </p14:xfrm>
            </p:contentPart>
          </mc:Choice>
          <mc:Fallback xmlns="">
            <p:pic>
              <p:nvPicPr>
                <p:cNvPr id="101" name="インク 100">
                  <a:extLst>
                    <a:ext uri="{FF2B5EF4-FFF2-40B4-BE49-F238E27FC236}">
                      <a16:creationId xmlns:a16="http://schemas.microsoft.com/office/drawing/2014/main" id="{6CD1FB76-C678-EC0D-9965-709C4DD194A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98853" y="4959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2" name="インク 101">
                  <a:extLst>
                    <a:ext uri="{FF2B5EF4-FFF2-40B4-BE49-F238E27FC236}">
                      <a16:creationId xmlns:a16="http://schemas.microsoft.com/office/drawing/2014/main" id="{AD0E0906-6034-87FA-FA15-B3174011BBD9}"/>
                    </a:ext>
                  </a:extLst>
                </p14:cNvPr>
                <p14:cNvContentPartPr/>
                <p14:nvPr/>
              </p14:nvContentPartPr>
              <p14:xfrm>
                <a:off x="2954733" y="355560"/>
                <a:ext cx="360" cy="360"/>
              </p14:xfrm>
            </p:contentPart>
          </mc:Choice>
          <mc:Fallback xmlns="">
            <p:pic>
              <p:nvPicPr>
                <p:cNvPr id="102" name="インク 101">
                  <a:extLst>
                    <a:ext uri="{FF2B5EF4-FFF2-40B4-BE49-F238E27FC236}">
                      <a16:creationId xmlns:a16="http://schemas.microsoft.com/office/drawing/2014/main" id="{AD0E0906-6034-87FA-FA15-B3174011BBD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92093" y="2925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3" name="インク 102">
                  <a:extLst>
                    <a:ext uri="{FF2B5EF4-FFF2-40B4-BE49-F238E27FC236}">
                      <a16:creationId xmlns:a16="http://schemas.microsoft.com/office/drawing/2014/main" id="{3C5D2B04-D59F-AE9A-1645-A1FAE857B08E}"/>
                    </a:ext>
                  </a:extLst>
                </p14:cNvPr>
                <p14:cNvContentPartPr/>
                <p14:nvPr/>
              </p14:nvContentPartPr>
              <p14:xfrm>
                <a:off x="2988573" y="440160"/>
                <a:ext cx="360" cy="360"/>
              </p14:xfrm>
            </p:contentPart>
          </mc:Choice>
          <mc:Fallback xmlns="">
            <p:pic>
              <p:nvPicPr>
                <p:cNvPr id="103" name="インク 102">
                  <a:extLst>
                    <a:ext uri="{FF2B5EF4-FFF2-40B4-BE49-F238E27FC236}">
                      <a16:creationId xmlns:a16="http://schemas.microsoft.com/office/drawing/2014/main" id="{3C5D2B04-D59F-AE9A-1645-A1FAE857B0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25933" y="37752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4" name="インク 103">
                  <a:extLst>
                    <a:ext uri="{FF2B5EF4-FFF2-40B4-BE49-F238E27FC236}">
                      <a16:creationId xmlns:a16="http://schemas.microsoft.com/office/drawing/2014/main" id="{E0CE4ECB-7E0F-2C90-089C-00390697485A}"/>
                    </a:ext>
                  </a:extLst>
                </p14:cNvPr>
                <p14:cNvContentPartPr/>
                <p14:nvPr/>
              </p14:nvContentPartPr>
              <p14:xfrm>
                <a:off x="2963013" y="533400"/>
                <a:ext cx="360" cy="360"/>
              </p14:xfrm>
            </p:contentPart>
          </mc:Choice>
          <mc:Fallback xmlns="">
            <p:pic>
              <p:nvPicPr>
                <p:cNvPr id="104" name="インク 103">
                  <a:extLst>
                    <a:ext uri="{FF2B5EF4-FFF2-40B4-BE49-F238E27FC236}">
                      <a16:creationId xmlns:a16="http://schemas.microsoft.com/office/drawing/2014/main" id="{E0CE4ECB-7E0F-2C90-089C-00390697485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00373" y="4704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6" name="インク 105">
                  <a:extLst>
                    <a:ext uri="{FF2B5EF4-FFF2-40B4-BE49-F238E27FC236}">
                      <a16:creationId xmlns:a16="http://schemas.microsoft.com/office/drawing/2014/main" id="{9624DC0E-172A-A333-8104-C4E64854E582}"/>
                    </a:ext>
                  </a:extLst>
                </p14:cNvPr>
                <p14:cNvContentPartPr/>
                <p14:nvPr/>
              </p14:nvContentPartPr>
              <p14:xfrm>
                <a:off x="2759973" y="363840"/>
                <a:ext cx="360" cy="360"/>
              </p14:xfrm>
            </p:contentPart>
          </mc:Choice>
          <mc:Fallback xmlns="">
            <p:pic>
              <p:nvPicPr>
                <p:cNvPr id="106" name="インク 105">
                  <a:extLst>
                    <a:ext uri="{FF2B5EF4-FFF2-40B4-BE49-F238E27FC236}">
                      <a16:creationId xmlns:a16="http://schemas.microsoft.com/office/drawing/2014/main" id="{9624DC0E-172A-A333-8104-C4E64854E58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96973" y="3008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7" name="インク 106">
                  <a:extLst>
                    <a:ext uri="{FF2B5EF4-FFF2-40B4-BE49-F238E27FC236}">
                      <a16:creationId xmlns:a16="http://schemas.microsoft.com/office/drawing/2014/main" id="{33BF39F6-46A0-E853-CADF-33F554586585}"/>
                    </a:ext>
                  </a:extLst>
                </p14:cNvPr>
                <p14:cNvContentPartPr/>
                <p14:nvPr/>
              </p14:nvContentPartPr>
              <p14:xfrm>
                <a:off x="2726133" y="456720"/>
                <a:ext cx="360" cy="360"/>
              </p14:xfrm>
            </p:contentPart>
          </mc:Choice>
          <mc:Fallback xmlns="">
            <p:pic>
              <p:nvPicPr>
                <p:cNvPr id="107" name="インク 106">
                  <a:extLst>
                    <a:ext uri="{FF2B5EF4-FFF2-40B4-BE49-F238E27FC236}">
                      <a16:creationId xmlns:a16="http://schemas.microsoft.com/office/drawing/2014/main" id="{33BF39F6-46A0-E853-CADF-33F55458658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63133" y="3940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9" name="インク 108">
                  <a:extLst>
                    <a:ext uri="{FF2B5EF4-FFF2-40B4-BE49-F238E27FC236}">
                      <a16:creationId xmlns:a16="http://schemas.microsoft.com/office/drawing/2014/main" id="{E039DD12-BC8D-770A-04F4-66614F77E70A}"/>
                    </a:ext>
                  </a:extLst>
                </p14:cNvPr>
                <p14:cNvContentPartPr/>
                <p14:nvPr/>
              </p14:nvContentPartPr>
              <p14:xfrm>
                <a:off x="2759973" y="558600"/>
                <a:ext cx="360" cy="360"/>
              </p14:xfrm>
            </p:contentPart>
          </mc:Choice>
          <mc:Fallback xmlns="">
            <p:pic>
              <p:nvPicPr>
                <p:cNvPr id="109" name="インク 108">
                  <a:extLst>
                    <a:ext uri="{FF2B5EF4-FFF2-40B4-BE49-F238E27FC236}">
                      <a16:creationId xmlns:a16="http://schemas.microsoft.com/office/drawing/2014/main" id="{E039DD12-BC8D-770A-04F4-66614F77E70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96973" y="4959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0" name="インク 109">
                  <a:extLst>
                    <a:ext uri="{FF2B5EF4-FFF2-40B4-BE49-F238E27FC236}">
                      <a16:creationId xmlns:a16="http://schemas.microsoft.com/office/drawing/2014/main" id="{ED07603E-3ED0-6DDF-03BC-E7CEBF51942A}"/>
                    </a:ext>
                  </a:extLst>
                </p14:cNvPr>
                <p14:cNvContentPartPr/>
                <p14:nvPr/>
              </p14:nvContentPartPr>
              <p14:xfrm>
                <a:off x="2844573" y="456720"/>
                <a:ext cx="360" cy="360"/>
              </p14:xfrm>
            </p:contentPart>
          </mc:Choice>
          <mc:Fallback xmlns="">
            <p:pic>
              <p:nvPicPr>
                <p:cNvPr id="110" name="インク 109">
                  <a:extLst>
                    <a:ext uri="{FF2B5EF4-FFF2-40B4-BE49-F238E27FC236}">
                      <a16:creationId xmlns:a16="http://schemas.microsoft.com/office/drawing/2014/main" id="{ED07603E-3ED0-6DDF-03BC-E7CEBF51942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81933" y="3940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2" name="インク 111">
                <a:extLst>
                  <a:ext uri="{FF2B5EF4-FFF2-40B4-BE49-F238E27FC236}">
                    <a16:creationId xmlns:a16="http://schemas.microsoft.com/office/drawing/2014/main" id="{76703495-4387-587F-31F3-E5430B447B8E}"/>
                  </a:ext>
                </a:extLst>
              </p14:cNvPr>
              <p14:cNvContentPartPr/>
              <p14:nvPr/>
            </p14:nvContentPartPr>
            <p14:xfrm>
              <a:off x="5790813" y="516840"/>
              <a:ext cx="1274760" cy="360"/>
            </p14:xfrm>
          </p:contentPart>
        </mc:Choice>
        <mc:Fallback xmlns="">
          <p:pic>
            <p:nvPicPr>
              <p:cNvPr id="112" name="インク 111">
                <a:extLst>
                  <a:ext uri="{FF2B5EF4-FFF2-40B4-BE49-F238E27FC236}">
                    <a16:creationId xmlns:a16="http://schemas.microsoft.com/office/drawing/2014/main" id="{76703495-4387-587F-31F3-E5430B447B8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755173" y="481200"/>
                <a:ext cx="13464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3" name="インク 112">
                <a:extLst>
                  <a:ext uri="{FF2B5EF4-FFF2-40B4-BE49-F238E27FC236}">
                    <a16:creationId xmlns:a16="http://schemas.microsoft.com/office/drawing/2014/main" id="{FB15E768-138D-4653-6159-A0031F522D44}"/>
                  </a:ext>
                </a:extLst>
              </p14:cNvPr>
              <p14:cNvContentPartPr/>
              <p14:nvPr/>
            </p14:nvContentPartPr>
            <p14:xfrm>
              <a:off x="5799453" y="576240"/>
              <a:ext cx="1277640" cy="360"/>
            </p14:xfrm>
          </p:contentPart>
        </mc:Choice>
        <mc:Fallback xmlns="">
          <p:pic>
            <p:nvPicPr>
              <p:cNvPr id="113" name="インク 112">
                <a:extLst>
                  <a:ext uri="{FF2B5EF4-FFF2-40B4-BE49-F238E27FC236}">
                    <a16:creationId xmlns:a16="http://schemas.microsoft.com/office/drawing/2014/main" id="{FB15E768-138D-4653-6159-A0031F522D4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763813" y="540240"/>
                <a:ext cx="134928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5243779"/>
      </p:ext>
    </p:extLst>
  </p:cSld>
  <p:clrMapOvr>
    <a:masterClrMapping/>
  </p:clrMapOvr>
</p:sld>
</file>

<file path=ppt/theme/theme1.xml><?xml version="1.0" encoding="utf-8"?>
<a:theme xmlns:a="http://schemas.openxmlformats.org/drawingml/2006/main" name="トリミング">
  <a:themeElements>
    <a:clrScheme name="トリミング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トリミン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リミン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1_トリミング">
  <a:themeElements>
    <a:clrScheme name="トリミング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トリミン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リミン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TM10001105[[fn=トリミング]]</Template>
  <TotalTime>393</TotalTime>
  <Words>353</Words>
  <Application>Microsoft Office PowerPoint</Application>
  <PresentationFormat>ワイド画面</PresentationFormat>
  <Paragraphs>65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游ゴシック</vt:lpstr>
      <vt:lpstr>Arial</vt:lpstr>
      <vt:lpstr>Franklin Gothic Book</vt:lpstr>
      <vt:lpstr>トリミング</vt:lpstr>
      <vt:lpstr>1_トリミング</vt:lpstr>
      <vt:lpstr>当院のコロナ禍における往診の変化の概要</vt:lpstr>
      <vt:lpstr>開業以来貫いていること</vt:lpstr>
      <vt:lpstr>コロナ禍の往診件数と抜歯の数値の比較</vt:lpstr>
      <vt:lpstr>コロナ禍の往診件数と抜歯の数値の比較　グラフ</vt:lpstr>
      <vt:lpstr>緊急処置の一例（抜歯）  　主訴：残存歯の動揺　腫脹あり　78歳 男性 </vt:lpstr>
      <vt:lpstr>緊急処置の一例（エプーリス）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当院のコロナ禍における往診の変化の概要</dc:title>
  <dc:creator>永野 伸一</dc:creator>
  <cp:lastModifiedBy>伸一 永野</cp:lastModifiedBy>
  <cp:revision>27</cp:revision>
  <cp:lastPrinted>2023-09-22T08:11:08Z</cp:lastPrinted>
  <dcterms:created xsi:type="dcterms:W3CDTF">2023-06-29T01:56:17Z</dcterms:created>
  <dcterms:modified xsi:type="dcterms:W3CDTF">2023-09-22T08:12:58Z</dcterms:modified>
</cp:coreProperties>
</file>