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1667" r:id="rId3"/>
    <p:sldId id="1665" r:id="rId4"/>
    <p:sldId id="259" r:id="rId5"/>
    <p:sldId id="258" r:id="rId6"/>
    <p:sldId id="260" r:id="rId7"/>
    <p:sldId id="261" r:id="rId8"/>
    <p:sldId id="1664" r:id="rId9"/>
    <p:sldId id="1510" r:id="rId10"/>
    <p:sldId id="1661" r:id="rId11"/>
    <p:sldId id="1663" r:id="rId12"/>
    <p:sldId id="1509" r:id="rId13"/>
    <p:sldId id="1631" r:id="rId14"/>
    <p:sldId id="1632" r:id="rId15"/>
    <p:sldId id="1633" r:id="rId16"/>
    <p:sldId id="1630" r:id="rId17"/>
    <p:sldId id="1666"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54" d="100"/>
          <a:sy n="54"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D54B2-BEE1-4E57-A030-3098E93EE96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ACD40313-C279-417E-BFFD-EEC00ED415FA}">
      <dgm:prSet phldrT="[テキスト]" custT="1"/>
      <dgm:spPr/>
      <dgm:t>
        <a:bodyPr/>
        <a:lstStyle/>
        <a:p>
          <a:r>
            <a:rPr kumimoji="1" lang="ja-JP" altLang="en-US" sz="2800" b="0"/>
            <a:t>音源</a:t>
          </a:r>
        </a:p>
      </dgm:t>
    </dgm:pt>
    <dgm:pt modelId="{91DBE7CE-1CA0-4489-8F4D-231619152AC1}" type="parTrans" cxnId="{13536865-D5F4-4A52-BDBF-DF0325D8C504}">
      <dgm:prSet/>
      <dgm:spPr/>
      <dgm:t>
        <a:bodyPr/>
        <a:lstStyle/>
        <a:p>
          <a:endParaRPr kumimoji="1" lang="ja-JP" altLang="en-US"/>
        </a:p>
      </dgm:t>
    </dgm:pt>
    <dgm:pt modelId="{026D7D8C-281E-4D79-A874-EEC035F3FD33}" type="sibTrans" cxnId="{13536865-D5F4-4A52-BDBF-DF0325D8C504}">
      <dgm:prSet/>
      <dgm:spPr/>
      <dgm:t>
        <a:bodyPr/>
        <a:lstStyle/>
        <a:p>
          <a:endParaRPr kumimoji="1" lang="ja-JP" altLang="en-US"/>
        </a:p>
      </dgm:t>
    </dgm:pt>
    <dgm:pt modelId="{92140659-7826-4986-947E-F4038B1CBB63}">
      <dgm:prSet phldrT="[テキスト]" custT="1"/>
      <dgm:spPr/>
      <dgm:t>
        <a:bodyPr/>
        <a:lstStyle/>
        <a:p>
          <a:r>
            <a:rPr kumimoji="1" lang="ja-JP" altLang="en-US" sz="1800" b="0" dirty="0"/>
            <a:t>声の元になる音が入っている</a:t>
          </a:r>
        </a:p>
      </dgm:t>
    </dgm:pt>
    <dgm:pt modelId="{3A7AD230-C326-401B-ACFA-0564683CB7F7}" type="parTrans" cxnId="{0EC31985-B12D-41B2-9593-5EFAD73A6A7B}">
      <dgm:prSet/>
      <dgm:spPr/>
      <dgm:t>
        <a:bodyPr/>
        <a:lstStyle/>
        <a:p>
          <a:endParaRPr kumimoji="1" lang="ja-JP" altLang="en-US"/>
        </a:p>
      </dgm:t>
    </dgm:pt>
    <dgm:pt modelId="{D508DE83-018B-4C5F-9DDA-4BAE13A6C5D6}" type="sibTrans" cxnId="{0EC31985-B12D-41B2-9593-5EFAD73A6A7B}">
      <dgm:prSet/>
      <dgm:spPr/>
      <dgm:t>
        <a:bodyPr/>
        <a:lstStyle/>
        <a:p>
          <a:endParaRPr kumimoji="1" lang="ja-JP" altLang="en-US"/>
        </a:p>
      </dgm:t>
    </dgm:pt>
    <dgm:pt modelId="{34DD6F84-3844-4635-95F7-8E4140931B9C}">
      <dgm:prSet phldrT="[テキスト]" custT="1"/>
      <dgm:spPr/>
      <dgm:t>
        <a:bodyPr/>
        <a:lstStyle/>
        <a:p>
          <a:r>
            <a:rPr kumimoji="1" lang="ja-JP" altLang="en-US" sz="2800" b="0"/>
            <a:t>マウスピース</a:t>
          </a:r>
        </a:p>
      </dgm:t>
    </dgm:pt>
    <dgm:pt modelId="{C9D5CDE9-2DD8-4AC5-AB61-55B1EA1F7F25}" type="parTrans" cxnId="{1674451D-AF43-4ED6-BA0B-9EF25124347A}">
      <dgm:prSet/>
      <dgm:spPr/>
      <dgm:t>
        <a:bodyPr/>
        <a:lstStyle/>
        <a:p>
          <a:endParaRPr kumimoji="1" lang="ja-JP" altLang="en-US"/>
        </a:p>
      </dgm:t>
    </dgm:pt>
    <dgm:pt modelId="{53CA60F3-CE34-405F-B9B3-65E62F42EDDA}" type="sibTrans" cxnId="{1674451D-AF43-4ED6-BA0B-9EF25124347A}">
      <dgm:prSet/>
      <dgm:spPr/>
      <dgm:t>
        <a:bodyPr/>
        <a:lstStyle/>
        <a:p>
          <a:endParaRPr kumimoji="1" lang="ja-JP" altLang="en-US"/>
        </a:p>
      </dgm:t>
    </dgm:pt>
    <dgm:pt modelId="{5E0E7291-FF58-4CC5-A55B-B4D5A2A8E980}">
      <dgm:prSet phldrT="[テキスト]" custT="1"/>
      <dgm:spPr/>
      <dgm:t>
        <a:bodyPr/>
        <a:lstStyle/>
        <a:p>
          <a:r>
            <a:rPr kumimoji="1" lang="ja-JP" altLang="en-US" sz="1800" b="0"/>
            <a:t>マウスピース内のスピーカーから原音を再生</a:t>
          </a:r>
        </a:p>
      </dgm:t>
    </dgm:pt>
    <dgm:pt modelId="{A79E8738-F6DB-4F9F-9BC7-80BCF78F0C86}" type="parTrans" cxnId="{B9E25F13-BA97-4B6E-8150-A3612A3750EF}">
      <dgm:prSet/>
      <dgm:spPr/>
      <dgm:t>
        <a:bodyPr/>
        <a:lstStyle/>
        <a:p>
          <a:endParaRPr kumimoji="1" lang="ja-JP" altLang="en-US"/>
        </a:p>
      </dgm:t>
    </dgm:pt>
    <dgm:pt modelId="{9D210246-2247-4601-A28A-19419C2651BC}" type="sibTrans" cxnId="{B9E25F13-BA97-4B6E-8150-A3612A3750EF}">
      <dgm:prSet/>
      <dgm:spPr/>
      <dgm:t>
        <a:bodyPr/>
        <a:lstStyle/>
        <a:p>
          <a:endParaRPr kumimoji="1" lang="ja-JP" altLang="en-US"/>
        </a:p>
      </dgm:t>
    </dgm:pt>
    <dgm:pt modelId="{63AE4BA7-DDC7-4FB4-AE40-0621F58BF21C}">
      <dgm:prSet phldrT="[テキスト]" custT="1"/>
      <dgm:spPr/>
      <dgm:t>
        <a:bodyPr/>
        <a:lstStyle/>
        <a:p>
          <a:r>
            <a:rPr kumimoji="1" lang="ja-JP" altLang="en-US" sz="2800" b="0"/>
            <a:t>口腔</a:t>
          </a:r>
        </a:p>
      </dgm:t>
    </dgm:pt>
    <dgm:pt modelId="{BDAEBE6C-4873-47EC-A529-5977D6346257}" type="parTrans" cxnId="{529CCE0C-C97A-4914-BDF9-325FC7D6A4DB}">
      <dgm:prSet/>
      <dgm:spPr/>
      <dgm:t>
        <a:bodyPr/>
        <a:lstStyle/>
        <a:p>
          <a:endParaRPr kumimoji="1" lang="ja-JP" altLang="en-US"/>
        </a:p>
      </dgm:t>
    </dgm:pt>
    <dgm:pt modelId="{CD2ECE8D-ABD4-4871-AA63-24BE556C34C5}" type="sibTrans" cxnId="{529CCE0C-C97A-4914-BDF9-325FC7D6A4DB}">
      <dgm:prSet/>
      <dgm:spPr/>
      <dgm:t>
        <a:bodyPr/>
        <a:lstStyle/>
        <a:p>
          <a:endParaRPr kumimoji="1" lang="ja-JP" altLang="en-US"/>
        </a:p>
      </dgm:t>
    </dgm:pt>
    <dgm:pt modelId="{D1CD2782-6047-430C-9746-F08DFBAC1B40}">
      <dgm:prSet phldrT="[テキスト]" custT="1"/>
      <dgm:spPr/>
      <dgm:t>
        <a:bodyPr/>
        <a:lstStyle/>
        <a:p>
          <a:r>
            <a:rPr kumimoji="1" lang="ja-JP" altLang="en-US" sz="1800" b="0"/>
            <a:t>通常通り口を動かすことで構音</a:t>
          </a:r>
        </a:p>
      </dgm:t>
    </dgm:pt>
    <dgm:pt modelId="{B421E807-914B-46C6-9F0C-41AFF3267C25}" type="parTrans" cxnId="{1062D886-6CE0-4020-BFE9-97CEF961337A}">
      <dgm:prSet/>
      <dgm:spPr/>
      <dgm:t>
        <a:bodyPr/>
        <a:lstStyle/>
        <a:p>
          <a:endParaRPr kumimoji="1" lang="ja-JP" altLang="en-US"/>
        </a:p>
      </dgm:t>
    </dgm:pt>
    <dgm:pt modelId="{834F200A-A728-4A67-895B-C774370D1D62}" type="sibTrans" cxnId="{1062D886-6CE0-4020-BFE9-97CEF961337A}">
      <dgm:prSet/>
      <dgm:spPr/>
      <dgm:t>
        <a:bodyPr/>
        <a:lstStyle/>
        <a:p>
          <a:endParaRPr kumimoji="1" lang="ja-JP" altLang="en-US"/>
        </a:p>
      </dgm:t>
    </dgm:pt>
    <dgm:pt modelId="{70FBFFB4-1B32-4336-A62D-F6047BC7DE77}" type="pres">
      <dgm:prSet presAssocID="{8CED54B2-BEE1-4E57-A030-3098E93EE962}" presName="rootnode" presStyleCnt="0">
        <dgm:presLayoutVars>
          <dgm:chMax/>
          <dgm:chPref/>
          <dgm:dir/>
          <dgm:animLvl val="lvl"/>
        </dgm:presLayoutVars>
      </dgm:prSet>
      <dgm:spPr/>
    </dgm:pt>
    <dgm:pt modelId="{F8CF7E1A-918A-4919-A65D-ED7ABD9F5CFF}" type="pres">
      <dgm:prSet presAssocID="{ACD40313-C279-417E-BFFD-EEC00ED415FA}" presName="composite" presStyleCnt="0"/>
      <dgm:spPr/>
    </dgm:pt>
    <dgm:pt modelId="{57DD9858-5284-4EBB-AFE9-8E1B446D5392}" type="pres">
      <dgm:prSet presAssocID="{ACD40313-C279-417E-BFFD-EEC00ED415FA}" presName="bentUpArrow1" presStyleLbl="alignImgPlace1" presStyleIdx="0" presStyleCnt="2"/>
      <dgm:spPr/>
    </dgm:pt>
    <dgm:pt modelId="{2C7BF176-F2AC-4925-ACF6-963EBF571A17}" type="pres">
      <dgm:prSet presAssocID="{ACD40313-C279-417E-BFFD-EEC00ED415FA}" presName="ParentText" presStyleLbl="node1" presStyleIdx="0" presStyleCnt="3">
        <dgm:presLayoutVars>
          <dgm:chMax val="1"/>
          <dgm:chPref val="1"/>
          <dgm:bulletEnabled val="1"/>
        </dgm:presLayoutVars>
      </dgm:prSet>
      <dgm:spPr/>
    </dgm:pt>
    <dgm:pt modelId="{F3F5BDFD-8A0B-450F-8F31-6D83407BE51D}" type="pres">
      <dgm:prSet presAssocID="{ACD40313-C279-417E-BFFD-EEC00ED415FA}" presName="ChildText" presStyleLbl="revTx" presStyleIdx="0" presStyleCnt="3" custScaleX="187728" custLinFactNeighborX="51045" custLinFactNeighborY="1172">
        <dgm:presLayoutVars>
          <dgm:chMax val="0"/>
          <dgm:chPref val="0"/>
          <dgm:bulletEnabled val="1"/>
        </dgm:presLayoutVars>
      </dgm:prSet>
      <dgm:spPr/>
    </dgm:pt>
    <dgm:pt modelId="{670B3FA3-4D1B-4D50-ABCC-26DC44339F0D}" type="pres">
      <dgm:prSet presAssocID="{026D7D8C-281E-4D79-A874-EEC035F3FD33}" presName="sibTrans" presStyleCnt="0"/>
      <dgm:spPr/>
    </dgm:pt>
    <dgm:pt modelId="{F2BFF641-268C-49FC-AABF-B77BC31C297B}" type="pres">
      <dgm:prSet presAssocID="{34DD6F84-3844-4635-95F7-8E4140931B9C}" presName="composite" presStyleCnt="0"/>
      <dgm:spPr/>
    </dgm:pt>
    <dgm:pt modelId="{C2667789-C7F8-4B34-B79D-4FFBCC595AD7}" type="pres">
      <dgm:prSet presAssocID="{34DD6F84-3844-4635-95F7-8E4140931B9C}" presName="bentUpArrow1" presStyleLbl="alignImgPlace1" presStyleIdx="1" presStyleCnt="2"/>
      <dgm:spPr/>
    </dgm:pt>
    <dgm:pt modelId="{FD026A69-65D8-4B51-A759-4A27DD6D94F1}" type="pres">
      <dgm:prSet presAssocID="{34DD6F84-3844-4635-95F7-8E4140931B9C}" presName="ParentText" presStyleLbl="node1" presStyleIdx="1" presStyleCnt="3" custLinFactNeighborX="-3126" custLinFactNeighborY="-1293">
        <dgm:presLayoutVars>
          <dgm:chMax val="1"/>
          <dgm:chPref val="1"/>
          <dgm:bulletEnabled val="1"/>
        </dgm:presLayoutVars>
      </dgm:prSet>
      <dgm:spPr/>
    </dgm:pt>
    <dgm:pt modelId="{4F35D8AF-F34A-4291-ACE0-FF877ECA9F81}" type="pres">
      <dgm:prSet presAssocID="{34DD6F84-3844-4635-95F7-8E4140931B9C}" presName="ChildText" presStyleLbl="revTx" presStyleIdx="1" presStyleCnt="3" custScaleX="162623" custLinFactNeighborX="36917" custLinFactNeighborY="586">
        <dgm:presLayoutVars>
          <dgm:chMax val="0"/>
          <dgm:chPref val="0"/>
          <dgm:bulletEnabled val="1"/>
        </dgm:presLayoutVars>
      </dgm:prSet>
      <dgm:spPr/>
    </dgm:pt>
    <dgm:pt modelId="{E6C0B0C3-FBEC-489D-ADD9-E1FA98A10385}" type="pres">
      <dgm:prSet presAssocID="{53CA60F3-CE34-405F-B9B3-65E62F42EDDA}" presName="sibTrans" presStyleCnt="0"/>
      <dgm:spPr/>
    </dgm:pt>
    <dgm:pt modelId="{938BC870-50E6-4778-9CF5-F3FBA4215412}" type="pres">
      <dgm:prSet presAssocID="{63AE4BA7-DDC7-4FB4-AE40-0621F58BF21C}" presName="composite" presStyleCnt="0"/>
      <dgm:spPr/>
    </dgm:pt>
    <dgm:pt modelId="{2D470A0A-0183-421B-B427-32DD5827F61C}" type="pres">
      <dgm:prSet presAssocID="{63AE4BA7-DDC7-4FB4-AE40-0621F58BF21C}" presName="ParentText" presStyleLbl="node1" presStyleIdx="2" presStyleCnt="3" custLinFactNeighborX="-3367" custLinFactNeighborY="-1374">
        <dgm:presLayoutVars>
          <dgm:chMax val="1"/>
          <dgm:chPref val="1"/>
          <dgm:bulletEnabled val="1"/>
        </dgm:presLayoutVars>
      </dgm:prSet>
      <dgm:spPr/>
    </dgm:pt>
    <dgm:pt modelId="{FC7B17E3-BC68-477A-80DB-8A4ECE28E7C7}" type="pres">
      <dgm:prSet presAssocID="{63AE4BA7-DDC7-4FB4-AE40-0621F58BF21C}" presName="FinalChildText" presStyleLbl="revTx" presStyleIdx="2" presStyleCnt="3" custScaleX="117790" custScaleY="144733" custLinFactNeighborX="6835" custLinFactNeighborY="1834">
        <dgm:presLayoutVars>
          <dgm:chMax val="0"/>
          <dgm:chPref val="0"/>
          <dgm:bulletEnabled val="1"/>
        </dgm:presLayoutVars>
      </dgm:prSet>
      <dgm:spPr/>
    </dgm:pt>
  </dgm:ptLst>
  <dgm:cxnLst>
    <dgm:cxn modelId="{529CCE0C-C97A-4914-BDF9-325FC7D6A4DB}" srcId="{8CED54B2-BEE1-4E57-A030-3098E93EE962}" destId="{63AE4BA7-DDC7-4FB4-AE40-0621F58BF21C}" srcOrd="2" destOrd="0" parTransId="{BDAEBE6C-4873-47EC-A529-5977D6346257}" sibTransId="{CD2ECE8D-ABD4-4871-AA63-24BE556C34C5}"/>
    <dgm:cxn modelId="{B9E25F13-BA97-4B6E-8150-A3612A3750EF}" srcId="{34DD6F84-3844-4635-95F7-8E4140931B9C}" destId="{5E0E7291-FF58-4CC5-A55B-B4D5A2A8E980}" srcOrd="0" destOrd="0" parTransId="{A79E8738-F6DB-4F9F-9BC7-80BCF78F0C86}" sibTransId="{9D210246-2247-4601-A28A-19419C2651BC}"/>
    <dgm:cxn modelId="{1674451D-AF43-4ED6-BA0B-9EF25124347A}" srcId="{8CED54B2-BEE1-4E57-A030-3098E93EE962}" destId="{34DD6F84-3844-4635-95F7-8E4140931B9C}" srcOrd="1" destOrd="0" parTransId="{C9D5CDE9-2DD8-4AC5-AB61-55B1EA1F7F25}" sibTransId="{53CA60F3-CE34-405F-B9B3-65E62F42EDDA}"/>
    <dgm:cxn modelId="{0B73542C-D63A-4FB2-B4BC-8E802B12AE48}" type="presOf" srcId="{5E0E7291-FF58-4CC5-A55B-B4D5A2A8E980}" destId="{4F35D8AF-F34A-4291-ACE0-FF877ECA9F81}" srcOrd="0" destOrd="0" presId="urn:microsoft.com/office/officeart/2005/8/layout/StepDownProcess"/>
    <dgm:cxn modelId="{A8D2D02F-47DD-47B9-A88F-74A490DD5191}" type="presOf" srcId="{34DD6F84-3844-4635-95F7-8E4140931B9C}" destId="{FD026A69-65D8-4B51-A759-4A27DD6D94F1}" srcOrd="0" destOrd="0" presId="urn:microsoft.com/office/officeart/2005/8/layout/StepDownProcess"/>
    <dgm:cxn modelId="{FDC49934-A8C3-4B74-943A-20B51AB7C3E8}" type="presOf" srcId="{63AE4BA7-DDC7-4FB4-AE40-0621F58BF21C}" destId="{2D470A0A-0183-421B-B427-32DD5827F61C}" srcOrd="0" destOrd="0" presId="urn:microsoft.com/office/officeart/2005/8/layout/StepDownProcess"/>
    <dgm:cxn modelId="{13536865-D5F4-4A52-BDBF-DF0325D8C504}" srcId="{8CED54B2-BEE1-4E57-A030-3098E93EE962}" destId="{ACD40313-C279-417E-BFFD-EEC00ED415FA}" srcOrd="0" destOrd="0" parTransId="{91DBE7CE-1CA0-4489-8F4D-231619152AC1}" sibTransId="{026D7D8C-281E-4D79-A874-EEC035F3FD33}"/>
    <dgm:cxn modelId="{56ADED56-1F0E-4C28-950E-98F092588839}" type="presOf" srcId="{92140659-7826-4986-947E-F4038B1CBB63}" destId="{F3F5BDFD-8A0B-450F-8F31-6D83407BE51D}" srcOrd="0" destOrd="0" presId="urn:microsoft.com/office/officeart/2005/8/layout/StepDownProcess"/>
    <dgm:cxn modelId="{0EC31985-B12D-41B2-9593-5EFAD73A6A7B}" srcId="{ACD40313-C279-417E-BFFD-EEC00ED415FA}" destId="{92140659-7826-4986-947E-F4038B1CBB63}" srcOrd="0" destOrd="0" parTransId="{3A7AD230-C326-401B-ACFA-0564683CB7F7}" sibTransId="{D508DE83-018B-4C5F-9DDA-4BAE13A6C5D6}"/>
    <dgm:cxn modelId="{1062D886-6CE0-4020-BFE9-97CEF961337A}" srcId="{63AE4BA7-DDC7-4FB4-AE40-0621F58BF21C}" destId="{D1CD2782-6047-430C-9746-F08DFBAC1B40}" srcOrd="0" destOrd="0" parTransId="{B421E807-914B-46C6-9F0C-41AFF3267C25}" sibTransId="{834F200A-A728-4A67-895B-C774370D1D62}"/>
    <dgm:cxn modelId="{3B56A497-99BA-4FB4-9BDE-0286E2C8BA89}" type="presOf" srcId="{ACD40313-C279-417E-BFFD-EEC00ED415FA}" destId="{2C7BF176-F2AC-4925-ACF6-963EBF571A17}" srcOrd="0" destOrd="0" presId="urn:microsoft.com/office/officeart/2005/8/layout/StepDownProcess"/>
    <dgm:cxn modelId="{A3D9C7B0-464A-4209-9BD8-65618C8E7CB5}" type="presOf" srcId="{D1CD2782-6047-430C-9746-F08DFBAC1B40}" destId="{FC7B17E3-BC68-477A-80DB-8A4ECE28E7C7}" srcOrd="0" destOrd="0" presId="urn:microsoft.com/office/officeart/2005/8/layout/StepDownProcess"/>
    <dgm:cxn modelId="{0ABF73DC-DD06-41CB-A70B-AAEC1CC37BA2}" type="presOf" srcId="{8CED54B2-BEE1-4E57-A030-3098E93EE962}" destId="{70FBFFB4-1B32-4336-A62D-F6047BC7DE77}" srcOrd="0" destOrd="0" presId="urn:microsoft.com/office/officeart/2005/8/layout/StepDownProcess"/>
    <dgm:cxn modelId="{6180B8C6-A393-4587-8AF6-2EB0864F135F}" type="presParOf" srcId="{70FBFFB4-1B32-4336-A62D-F6047BC7DE77}" destId="{F8CF7E1A-918A-4919-A65D-ED7ABD9F5CFF}" srcOrd="0" destOrd="0" presId="urn:microsoft.com/office/officeart/2005/8/layout/StepDownProcess"/>
    <dgm:cxn modelId="{D75B209E-2416-46C8-BE32-93F74F61F660}" type="presParOf" srcId="{F8CF7E1A-918A-4919-A65D-ED7ABD9F5CFF}" destId="{57DD9858-5284-4EBB-AFE9-8E1B446D5392}" srcOrd="0" destOrd="0" presId="urn:microsoft.com/office/officeart/2005/8/layout/StepDownProcess"/>
    <dgm:cxn modelId="{84285990-20D2-49A2-B9CF-A0C1C6616FF2}" type="presParOf" srcId="{F8CF7E1A-918A-4919-A65D-ED7ABD9F5CFF}" destId="{2C7BF176-F2AC-4925-ACF6-963EBF571A17}" srcOrd="1" destOrd="0" presId="urn:microsoft.com/office/officeart/2005/8/layout/StepDownProcess"/>
    <dgm:cxn modelId="{63EF011C-9DC0-44C8-A29D-48E6AE82980B}" type="presParOf" srcId="{F8CF7E1A-918A-4919-A65D-ED7ABD9F5CFF}" destId="{F3F5BDFD-8A0B-450F-8F31-6D83407BE51D}" srcOrd="2" destOrd="0" presId="urn:microsoft.com/office/officeart/2005/8/layout/StepDownProcess"/>
    <dgm:cxn modelId="{C79556DE-7B39-46FF-9DED-F55173D69775}" type="presParOf" srcId="{70FBFFB4-1B32-4336-A62D-F6047BC7DE77}" destId="{670B3FA3-4D1B-4D50-ABCC-26DC44339F0D}" srcOrd="1" destOrd="0" presId="urn:microsoft.com/office/officeart/2005/8/layout/StepDownProcess"/>
    <dgm:cxn modelId="{6F4A583E-0044-4914-B315-C27FE09E7F8F}" type="presParOf" srcId="{70FBFFB4-1B32-4336-A62D-F6047BC7DE77}" destId="{F2BFF641-268C-49FC-AABF-B77BC31C297B}" srcOrd="2" destOrd="0" presId="urn:microsoft.com/office/officeart/2005/8/layout/StepDownProcess"/>
    <dgm:cxn modelId="{DE587D0D-7DB7-4F36-AE07-3A0B6A721C34}" type="presParOf" srcId="{F2BFF641-268C-49FC-AABF-B77BC31C297B}" destId="{C2667789-C7F8-4B34-B79D-4FFBCC595AD7}" srcOrd="0" destOrd="0" presId="urn:microsoft.com/office/officeart/2005/8/layout/StepDownProcess"/>
    <dgm:cxn modelId="{EA7E15F9-400F-4260-9118-1B56BFB1A25B}" type="presParOf" srcId="{F2BFF641-268C-49FC-AABF-B77BC31C297B}" destId="{FD026A69-65D8-4B51-A759-4A27DD6D94F1}" srcOrd="1" destOrd="0" presId="urn:microsoft.com/office/officeart/2005/8/layout/StepDownProcess"/>
    <dgm:cxn modelId="{FBCBD314-BBEB-4BB8-AA80-5527F86C5F70}" type="presParOf" srcId="{F2BFF641-268C-49FC-AABF-B77BC31C297B}" destId="{4F35D8AF-F34A-4291-ACE0-FF877ECA9F81}" srcOrd="2" destOrd="0" presId="urn:microsoft.com/office/officeart/2005/8/layout/StepDownProcess"/>
    <dgm:cxn modelId="{1113849F-5E40-4F04-8D0D-5D360CDAD21D}" type="presParOf" srcId="{70FBFFB4-1B32-4336-A62D-F6047BC7DE77}" destId="{E6C0B0C3-FBEC-489D-ADD9-E1FA98A10385}" srcOrd="3" destOrd="0" presId="urn:microsoft.com/office/officeart/2005/8/layout/StepDownProcess"/>
    <dgm:cxn modelId="{ACAF24C8-58CB-414F-9FDA-0EF46DF9533D}" type="presParOf" srcId="{70FBFFB4-1B32-4336-A62D-F6047BC7DE77}" destId="{938BC870-50E6-4778-9CF5-F3FBA4215412}" srcOrd="4" destOrd="0" presId="urn:microsoft.com/office/officeart/2005/8/layout/StepDownProcess"/>
    <dgm:cxn modelId="{2170C16E-04E1-4B6A-9C44-EB78E32A15ED}" type="presParOf" srcId="{938BC870-50E6-4778-9CF5-F3FBA4215412}" destId="{2D470A0A-0183-421B-B427-32DD5827F61C}" srcOrd="0" destOrd="0" presId="urn:microsoft.com/office/officeart/2005/8/layout/StepDownProcess"/>
    <dgm:cxn modelId="{5D37138C-73B3-4947-B2A1-C122CCC4FAAB}" type="presParOf" srcId="{938BC870-50E6-4778-9CF5-F3FBA4215412}" destId="{FC7B17E3-BC68-477A-80DB-8A4ECE28E7C7}" srcOrd="1" destOrd="0" presId="urn:microsoft.com/office/officeart/2005/8/layout/StepDown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C6130-F882-48AD-BB64-9CA0EFFD0290}"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kumimoji="1" lang="ja-JP" altLang="en-US"/>
        </a:p>
      </dgm:t>
    </dgm:pt>
    <dgm:pt modelId="{80BD45A1-DCD2-4EF6-A431-18109090CA0A}">
      <dgm:prSet phldrT="[テキスト]"/>
      <dgm:spPr/>
      <dgm:t>
        <a:bodyPr/>
        <a:lstStyle/>
        <a:p>
          <a:r>
            <a:rPr kumimoji="1" lang="ja-JP" altLang="en-US" dirty="0"/>
            <a:t>簡単に使える</a:t>
          </a:r>
        </a:p>
      </dgm:t>
    </dgm:pt>
    <dgm:pt modelId="{DA654E7C-9701-44CC-9C66-EF716238F0CC}" type="parTrans" cxnId="{BD3B07E2-FEAB-4E01-9DF6-CED92EB01E2E}">
      <dgm:prSet/>
      <dgm:spPr/>
      <dgm:t>
        <a:bodyPr/>
        <a:lstStyle/>
        <a:p>
          <a:endParaRPr kumimoji="1" lang="ja-JP" altLang="en-US"/>
        </a:p>
      </dgm:t>
    </dgm:pt>
    <dgm:pt modelId="{EF339949-E123-494D-AA90-2A1BA71F25B3}" type="sibTrans" cxnId="{BD3B07E2-FEAB-4E01-9DF6-CED92EB01E2E}">
      <dgm:prSet/>
      <dgm:spPr/>
      <dgm:t>
        <a:bodyPr/>
        <a:lstStyle/>
        <a:p>
          <a:endParaRPr kumimoji="1" lang="ja-JP" altLang="en-US"/>
        </a:p>
      </dgm:t>
    </dgm:pt>
    <dgm:pt modelId="{B1111D5B-6351-4944-8662-940A02E8D943}">
      <dgm:prSet phldrT="[テキスト]"/>
      <dgm:spPr/>
      <dgm:t>
        <a:bodyPr/>
        <a:lstStyle/>
        <a:p>
          <a:r>
            <a:rPr kumimoji="1" lang="ja-JP" altLang="en-US" dirty="0"/>
            <a:t>口が動けば誰でも使える</a:t>
          </a:r>
        </a:p>
      </dgm:t>
    </dgm:pt>
    <dgm:pt modelId="{F94B8ACA-AD44-436D-9485-92EAEB6C962D}" type="parTrans" cxnId="{8D69DC66-4E96-4D3C-80F8-F0ADEB32034F}">
      <dgm:prSet/>
      <dgm:spPr/>
      <dgm:t>
        <a:bodyPr/>
        <a:lstStyle/>
        <a:p>
          <a:endParaRPr kumimoji="1" lang="ja-JP" altLang="en-US"/>
        </a:p>
      </dgm:t>
    </dgm:pt>
    <dgm:pt modelId="{381FC6AD-73CD-4177-9FAB-02643DB2B3E0}" type="sibTrans" cxnId="{8D69DC66-4E96-4D3C-80F8-F0ADEB32034F}">
      <dgm:prSet/>
      <dgm:spPr/>
      <dgm:t>
        <a:bodyPr/>
        <a:lstStyle/>
        <a:p>
          <a:endParaRPr kumimoji="1" lang="ja-JP" altLang="en-US"/>
        </a:p>
      </dgm:t>
    </dgm:pt>
    <dgm:pt modelId="{513AFA78-FED3-44A3-9C09-650270A6DBAF}">
      <dgm:prSet phldrT="[テキスト]"/>
      <dgm:spPr/>
      <dgm:t>
        <a:bodyPr/>
        <a:lstStyle/>
        <a:p>
          <a:r>
            <a:rPr kumimoji="1" lang="ja-JP" altLang="en-US"/>
            <a:t>比較的自然</a:t>
          </a:r>
          <a:r>
            <a:rPr kumimoji="1" lang="ja-JP" altLang="en-US" dirty="0"/>
            <a:t>な発声ができる</a:t>
          </a:r>
        </a:p>
      </dgm:t>
    </dgm:pt>
    <dgm:pt modelId="{49544985-99EF-4C26-97C7-B4CC5E3C47BF}" type="parTrans" cxnId="{18D48FDD-A983-48D6-8A0C-3495FC1C46DB}">
      <dgm:prSet/>
      <dgm:spPr/>
      <dgm:t>
        <a:bodyPr/>
        <a:lstStyle/>
        <a:p>
          <a:endParaRPr kumimoji="1" lang="ja-JP" altLang="en-US"/>
        </a:p>
      </dgm:t>
    </dgm:pt>
    <dgm:pt modelId="{9E917D00-D6B1-4A05-B87E-CEAB22C52C85}" type="sibTrans" cxnId="{18D48FDD-A983-48D6-8A0C-3495FC1C46DB}">
      <dgm:prSet/>
      <dgm:spPr/>
      <dgm:t>
        <a:bodyPr/>
        <a:lstStyle/>
        <a:p>
          <a:endParaRPr kumimoji="1" lang="ja-JP" altLang="en-US"/>
        </a:p>
      </dgm:t>
    </dgm:pt>
    <dgm:pt modelId="{81EDD805-209F-4CF6-9F8F-851B1EF99D40}" type="pres">
      <dgm:prSet presAssocID="{C5EC6130-F882-48AD-BB64-9CA0EFFD0290}" presName="Name0" presStyleCnt="0">
        <dgm:presLayoutVars>
          <dgm:chMax val="7"/>
          <dgm:chPref val="7"/>
          <dgm:dir/>
        </dgm:presLayoutVars>
      </dgm:prSet>
      <dgm:spPr/>
    </dgm:pt>
    <dgm:pt modelId="{FFE3AB10-B5FA-4B57-A8B4-ADC07B711E51}" type="pres">
      <dgm:prSet presAssocID="{C5EC6130-F882-48AD-BB64-9CA0EFFD0290}" presName="Name1" presStyleCnt="0"/>
      <dgm:spPr/>
    </dgm:pt>
    <dgm:pt modelId="{68E56280-4535-4F98-A6CD-1DC2910011E3}" type="pres">
      <dgm:prSet presAssocID="{C5EC6130-F882-48AD-BB64-9CA0EFFD0290}" presName="cycle" presStyleCnt="0"/>
      <dgm:spPr/>
    </dgm:pt>
    <dgm:pt modelId="{F0766436-2552-402E-BA93-A609000D7A56}" type="pres">
      <dgm:prSet presAssocID="{C5EC6130-F882-48AD-BB64-9CA0EFFD0290}" presName="srcNode" presStyleLbl="node1" presStyleIdx="0" presStyleCnt="3"/>
      <dgm:spPr/>
    </dgm:pt>
    <dgm:pt modelId="{22ED045B-1F27-4F10-B813-BB97265F8B23}" type="pres">
      <dgm:prSet presAssocID="{C5EC6130-F882-48AD-BB64-9CA0EFFD0290}" presName="conn" presStyleLbl="parChTrans1D2" presStyleIdx="0" presStyleCnt="1"/>
      <dgm:spPr/>
    </dgm:pt>
    <dgm:pt modelId="{B701DF2D-44D4-4535-B630-FA3186D95CCD}" type="pres">
      <dgm:prSet presAssocID="{C5EC6130-F882-48AD-BB64-9CA0EFFD0290}" presName="extraNode" presStyleLbl="node1" presStyleIdx="0" presStyleCnt="3"/>
      <dgm:spPr/>
    </dgm:pt>
    <dgm:pt modelId="{AD9E54CC-5475-4195-A7A0-1C0F6C353C6F}" type="pres">
      <dgm:prSet presAssocID="{C5EC6130-F882-48AD-BB64-9CA0EFFD0290}" presName="dstNode" presStyleLbl="node1" presStyleIdx="0" presStyleCnt="3"/>
      <dgm:spPr/>
    </dgm:pt>
    <dgm:pt modelId="{BC3B279F-73CB-4D6E-9C94-A0C569EEA66C}" type="pres">
      <dgm:prSet presAssocID="{80BD45A1-DCD2-4EF6-A431-18109090CA0A}" presName="text_1" presStyleLbl="node1" presStyleIdx="0" presStyleCnt="3">
        <dgm:presLayoutVars>
          <dgm:bulletEnabled val="1"/>
        </dgm:presLayoutVars>
      </dgm:prSet>
      <dgm:spPr/>
    </dgm:pt>
    <dgm:pt modelId="{A0BAC861-CEC1-429D-AE7E-FCFEF02B4159}" type="pres">
      <dgm:prSet presAssocID="{80BD45A1-DCD2-4EF6-A431-18109090CA0A}" presName="accent_1" presStyleCnt="0"/>
      <dgm:spPr/>
    </dgm:pt>
    <dgm:pt modelId="{9438F8E1-F5C5-49E9-899A-4CA19234E29E}" type="pres">
      <dgm:prSet presAssocID="{80BD45A1-DCD2-4EF6-A431-18109090CA0A}" presName="accentRepeatNode" presStyleLbl="solidFgAcc1" presStyleIdx="0" presStyleCnt="3"/>
      <dgm:spPr/>
    </dgm:pt>
    <dgm:pt modelId="{8EF0ED19-696F-40D3-AFB7-9808D529DAA3}" type="pres">
      <dgm:prSet presAssocID="{B1111D5B-6351-4944-8662-940A02E8D943}" presName="text_2" presStyleLbl="node1" presStyleIdx="1" presStyleCnt="3">
        <dgm:presLayoutVars>
          <dgm:bulletEnabled val="1"/>
        </dgm:presLayoutVars>
      </dgm:prSet>
      <dgm:spPr/>
    </dgm:pt>
    <dgm:pt modelId="{FA9C58D6-E913-4406-891D-17CBD4DD6C7F}" type="pres">
      <dgm:prSet presAssocID="{B1111D5B-6351-4944-8662-940A02E8D943}" presName="accent_2" presStyleCnt="0"/>
      <dgm:spPr/>
    </dgm:pt>
    <dgm:pt modelId="{5F876D25-C866-4096-A436-A62990DC6038}" type="pres">
      <dgm:prSet presAssocID="{B1111D5B-6351-4944-8662-940A02E8D943}" presName="accentRepeatNode" presStyleLbl="solidFgAcc1" presStyleIdx="1" presStyleCnt="3"/>
      <dgm:spPr/>
    </dgm:pt>
    <dgm:pt modelId="{1BBFACD1-E2DF-49D5-9A3B-E4DEBD1FD640}" type="pres">
      <dgm:prSet presAssocID="{513AFA78-FED3-44A3-9C09-650270A6DBAF}" presName="text_3" presStyleLbl="node1" presStyleIdx="2" presStyleCnt="3">
        <dgm:presLayoutVars>
          <dgm:bulletEnabled val="1"/>
        </dgm:presLayoutVars>
      </dgm:prSet>
      <dgm:spPr/>
    </dgm:pt>
    <dgm:pt modelId="{1E77AB22-8508-4AD3-B330-1AEEA7C0A5D1}" type="pres">
      <dgm:prSet presAssocID="{513AFA78-FED3-44A3-9C09-650270A6DBAF}" presName="accent_3" presStyleCnt="0"/>
      <dgm:spPr/>
    </dgm:pt>
    <dgm:pt modelId="{F3884738-9245-46AA-886A-FEB551C34410}" type="pres">
      <dgm:prSet presAssocID="{513AFA78-FED3-44A3-9C09-650270A6DBAF}" presName="accentRepeatNode" presStyleLbl="solidFgAcc1" presStyleIdx="2" presStyleCnt="3"/>
      <dgm:spPr/>
    </dgm:pt>
  </dgm:ptLst>
  <dgm:cxnLst>
    <dgm:cxn modelId="{134A2D2A-5B7F-469C-8B8E-C96AB9108222}" type="presOf" srcId="{B1111D5B-6351-4944-8662-940A02E8D943}" destId="{8EF0ED19-696F-40D3-AFB7-9808D529DAA3}" srcOrd="0" destOrd="0" presId="urn:microsoft.com/office/officeart/2008/layout/VerticalCurvedList"/>
    <dgm:cxn modelId="{41E56364-13AE-4DB0-A9FB-AB983807B6F8}" type="presOf" srcId="{513AFA78-FED3-44A3-9C09-650270A6DBAF}" destId="{1BBFACD1-E2DF-49D5-9A3B-E4DEBD1FD640}" srcOrd="0" destOrd="0" presId="urn:microsoft.com/office/officeart/2008/layout/VerticalCurvedList"/>
    <dgm:cxn modelId="{8D69DC66-4E96-4D3C-80F8-F0ADEB32034F}" srcId="{C5EC6130-F882-48AD-BB64-9CA0EFFD0290}" destId="{B1111D5B-6351-4944-8662-940A02E8D943}" srcOrd="1" destOrd="0" parTransId="{F94B8ACA-AD44-436D-9485-92EAEB6C962D}" sibTransId="{381FC6AD-73CD-4177-9FAB-02643DB2B3E0}"/>
    <dgm:cxn modelId="{DFF70FA1-D6B4-454B-AAB3-376F8235CB83}" type="presOf" srcId="{C5EC6130-F882-48AD-BB64-9CA0EFFD0290}" destId="{81EDD805-209F-4CF6-9F8F-851B1EF99D40}" srcOrd="0" destOrd="0" presId="urn:microsoft.com/office/officeart/2008/layout/VerticalCurvedList"/>
    <dgm:cxn modelId="{18D48FDD-A983-48D6-8A0C-3495FC1C46DB}" srcId="{C5EC6130-F882-48AD-BB64-9CA0EFFD0290}" destId="{513AFA78-FED3-44A3-9C09-650270A6DBAF}" srcOrd="2" destOrd="0" parTransId="{49544985-99EF-4C26-97C7-B4CC5E3C47BF}" sibTransId="{9E917D00-D6B1-4A05-B87E-CEAB22C52C85}"/>
    <dgm:cxn modelId="{BD3B07E2-FEAB-4E01-9DF6-CED92EB01E2E}" srcId="{C5EC6130-F882-48AD-BB64-9CA0EFFD0290}" destId="{80BD45A1-DCD2-4EF6-A431-18109090CA0A}" srcOrd="0" destOrd="0" parTransId="{DA654E7C-9701-44CC-9C66-EF716238F0CC}" sibTransId="{EF339949-E123-494D-AA90-2A1BA71F25B3}"/>
    <dgm:cxn modelId="{4612CDE8-38F1-41AD-9299-E75640EBF1AF}" type="presOf" srcId="{EF339949-E123-494D-AA90-2A1BA71F25B3}" destId="{22ED045B-1F27-4F10-B813-BB97265F8B23}" srcOrd="0" destOrd="0" presId="urn:microsoft.com/office/officeart/2008/layout/VerticalCurvedList"/>
    <dgm:cxn modelId="{595213F3-8CB9-40DF-91A2-876B46BC0D46}" type="presOf" srcId="{80BD45A1-DCD2-4EF6-A431-18109090CA0A}" destId="{BC3B279F-73CB-4D6E-9C94-A0C569EEA66C}" srcOrd="0" destOrd="0" presId="urn:microsoft.com/office/officeart/2008/layout/VerticalCurvedList"/>
    <dgm:cxn modelId="{0854D1B8-765F-4E87-8DD3-F31D906C0996}" type="presParOf" srcId="{81EDD805-209F-4CF6-9F8F-851B1EF99D40}" destId="{FFE3AB10-B5FA-4B57-A8B4-ADC07B711E51}" srcOrd="0" destOrd="0" presId="urn:microsoft.com/office/officeart/2008/layout/VerticalCurvedList"/>
    <dgm:cxn modelId="{692F8046-467A-4517-9DAE-2FB0330C6D03}" type="presParOf" srcId="{FFE3AB10-B5FA-4B57-A8B4-ADC07B711E51}" destId="{68E56280-4535-4F98-A6CD-1DC2910011E3}" srcOrd="0" destOrd="0" presId="urn:microsoft.com/office/officeart/2008/layout/VerticalCurvedList"/>
    <dgm:cxn modelId="{2AB447C7-4698-4E0D-AAEC-14C8AE419098}" type="presParOf" srcId="{68E56280-4535-4F98-A6CD-1DC2910011E3}" destId="{F0766436-2552-402E-BA93-A609000D7A56}" srcOrd="0" destOrd="0" presId="urn:microsoft.com/office/officeart/2008/layout/VerticalCurvedList"/>
    <dgm:cxn modelId="{2FF6274B-E91C-40BC-9EE0-B4CD5B46CE6E}" type="presParOf" srcId="{68E56280-4535-4F98-A6CD-1DC2910011E3}" destId="{22ED045B-1F27-4F10-B813-BB97265F8B23}" srcOrd="1" destOrd="0" presId="urn:microsoft.com/office/officeart/2008/layout/VerticalCurvedList"/>
    <dgm:cxn modelId="{E6266C94-CBF7-4405-873C-56E322E32F8C}" type="presParOf" srcId="{68E56280-4535-4F98-A6CD-1DC2910011E3}" destId="{B701DF2D-44D4-4535-B630-FA3186D95CCD}" srcOrd="2" destOrd="0" presId="urn:microsoft.com/office/officeart/2008/layout/VerticalCurvedList"/>
    <dgm:cxn modelId="{84BFE765-DDC7-4F02-9A02-E9CD6C007AF5}" type="presParOf" srcId="{68E56280-4535-4F98-A6CD-1DC2910011E3}" destId="{AD9E54CC-5475-4195-A7A0-1C0F6C353C6F}" srcOrd="3" destOrd="0" presId="urn:microsoft.com/office/officeart/2008/layout/VerticalCurvedList"/>
    <dgm:cxn modelId="{0B717119-E79C-462F-AB15-CED399E594AE}" type="presParOf" srcId="{FFE3AB10-B5FA-4B57-A8B4-ADC07B711E51}" destId="{BC3B279F-73CB-4D6E-9C94-A0C569EEA66C}" srcOrd="1" destOrd="0" presId="urn:microsoft.com/office/officeart/2008/layout/VerticalCurvedList"/>
    <dgm:cxn modelId="{751A8D64-E06F-44D2-898A-95DDF3032BAB}" type="presParOf" srcId="{FFE3AB10-B5FA-4B57-A8B4-ADC07B711E51}" destId="{A0BAC861-CEC1-429D-AE7E-FCFEF02B4159}" srcOrd="2" destOrd="0" presId="urn:microsoft.com/office/officeart/2008/layout/VerticalCurvedList"/>
    <dgm:cxn modelId="{E03ED589-3839-42B2-A5E5-9CB7B822AA59}" type="presParOf" srcId="{A0BAC861-CEC1-429D-AE7E-FCFEF02B4159}" destId="{9438F8E1-F5C5-49E9-899A-4CA19234E29E}" srcOrd="0" destOrd="0" presId="urn:microsoft.com/office/officeart/2008/layout/VerticalCurvedList"/>
    <dgm:cxn modelId="{5DB4137B-BDCF-4490-A151-5B65E7E22F3E}" type="presParOf" srcId="{FFE3AB10-B5FA-4B57-A8B4-ADC07B711E51}" destId="{8EF0ED19-696F-40D3-AFB7-9808D529DAA3}" srcOrd="3" destOrd="0" presId="urn:microsoft.com/office/officeart/2008/layout/VerticalCurvedList"/>
    <dgm:cxn modelId="{AE5F4ADD-1597-45AD-A455-48F668CD7D8D}" type="presParOf" srcId="{FFE3AB10-B5FA-4B57-A8B4-ADC07B711E51}" destId="{FA9C58D6-E913-4406-891D-17CBD4DD6C7F}" srcOrd="4" destOrd="0" presId="urn:microsoft.com/office/officeart/2008/layout/VerticalCurvedList"/>
    <dgm:cxn modelId="{1DE3566A-EF7B-4160-B28A-6971CEFD29F7}" type="presParOf" srcId="{FA9C58D6-E913-4406-891D-17CBD4DD6C7F}" destId="{5F876D25-C866-4096-A436-A62990DC6038}" srcOrd="0" destOrd="0" presId="urn:microsoft.com/office/officeart/2008/layout/VerticalCurvedList"/>
    <dgm:cxn modelId="{BF4ED1BD-4E2A-44A0-9D1E-97BBFF6D18E3}" type="presParOf" srcId="{FFE3AB10-B5FA-4B57-A8B4-ADC07B711E51}" destId="{1BBFACD1-E2DF-49D5-9A3B-E4DEBD1FD640}" srcOrd="5" destOrd="0" presId="urn:microsoft.com/office/officeart/2008/layout/VerticalCurvedList"/>
    <dgm:cxn modelId="{6AD9F5B5-2D00-4821-A373-945BD9B4EF74}" type="presParOf" srcId="{FFE3AB10-B5FA-4B57-A8B4-ADC07B711E51}" destId="{1E77AB22-8508-4AD3-B330-1AEEA7C0A5D1}" srcOrd="6" destOrd="0" presId="urn:microsoft.com/office/officeart/2008/layout/VerticalCurvedList"/>
    <dgm:cxn modelId="{355F6041-CA28-4CF1-971F-DF7C2E380544}" type="presParOf" srcId="{1E77AB22-8508-4AD3-B330-1AEEA7C0A5D1}" destId="{F3884738-9245-46AA-886A-FEB551C3441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D9858-5284-4EBB-AFE9-8E1B446D5392}">
      <dsp:nvSpPr>
        <dsp:cNvPr id="0" name=""/>
        <dsp:cNvSpPr/>
      </dsp:nvSpPr>
      <dsp:spPr>
        <a:xfrm rot="5400000">
          <a:off x="332078" y="1467448"/>
          <a:ext cx="1247889" cy="142067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BF176-F2AC-4925-ACF6-963EBF571A17}">
      <dsp:nvSpPr>
        <dsp:cNvPr id="0" name=""/>
        <dsp:cNvSpPr/>
      </dsp:nvSpPr>
      <dsp:spPr>
        <a:xfrm>
          <a:off x="1463" y="84137"/>
          <a:ext cx="2100710" cy="14704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b="0" kern="1200"/>
            <a:t>音源</a:t>
          </a:r>
        </a:p>
      </dsp:txBody>
      <dsp:txXfrm>
        <a:off x="73256" y="155930"/>
        <a:ext cx="1957124" cy="1326843"/>
      </dsp:txXfrm>
    </dsp:sp>
    <dsp:sp modelId="{F3F5BDFD-8A0B-450F-8F31-6D83407BE51D}">
      <dsp:nvSpPr>
        <dsp:cNvPr id="0" name=""/>
        <dsp:cNvSpPr/>
      </dsp:nvSpPr>
      <dsp:spPr>
        <a:xfrm>
          <a:off x="2211889" y="238305"/>
          <a:ext cx="2868215" cy="118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b="0" kern="1200" dirty="0"/>
            <a:t>声の元になる音が入っている</a:t>
          </a:r>
        </a:p>
      </dsp:txBody>
      <dsp:txXfrm>
        <a:off x="2211889" y="238305"/>
        <a:ext cx="2868215" cy="1188465"/>
      </dsp:txXfrm>
    </dsp:sp>
    <dsp:sp modelId="{C2667789-C7F8-4B34-B79D-4FFBCC595AD7}">
      <dsp:nvSpPr>
        <dsp:cNvPr id="0" name=""/>
        <dsp:cNvSpPr/>
      </dsp:nvSpPr>
      <dsp:spPr>
        <a:xfrm rot="5400000">
          <a:off x="2395476" y="3119225"/>
          <a:ext cx="1247889" cy="142067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26A69-65D8-4B51-A759-4A27DD6D94F1}">
      <dsp:nvSpPr>
        <dsp:cNvPr id="0" name=""/>
        <dsp:cNvSpPr/>
      </dsp:nvSpPr>
      <dsp:spPr>
        <a:xfrm>
          <a:off x="1999193" y="1716902"/>
          <a:ext cx="2100710" cy="14704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b="0" kern="1200"/>
            <a:t>マウスピース</a:t>
          </a:r>
        </a:p>
      </dsp:txBody>
      <dsp:txXfrm>
        <a:off x="2070986" y="1788695"/>
        <a:ext cx="1957124" cy="1326843"/>
      </dsp:txXfrm>
    </dsp:sp>
    <dsp:sp modelId="{4F35D8AF-F34A-4291-ACE0-FF877ECA9F81}">
      <dsp:nvSpPr>
        <dsp:cNvPr id="0" name=""/>
        <dsp:cNvSpPr/>
      </dsp:nvSpPr>
      <dsp:spPr>
        <a:xfrm>
          <a:off x="4251216" y="1883118"/>
          <a:ext cx="2484646" cy="118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b="0" kern="1200"/>
            <a:t>マウスピース内のスピーカーから原音を再生</a:t>
          </a:r>
        </a:p>
      </dsp:txBody>
      <dsp:txXfrm>
        <a:off x="4251216" y="1883118"/>
        <a:ext cx="2484646" cy="1188465"/>
      </dsp:txXfrm>
    </dsp:sp>
    <dsp:sp modelId="{2D470A0A-0183-421B-B427-32DD5827F61C}">
      <dsp:nvSpPr>
        <dsp:cNvPr id="0" name=""/>
        <dsp:cNvSpPr/>
      </dsp:nvSpPr>
      <dsp:spPr>
        <a:xfrm>
          <a:off x="4057529" y="3493068"/>
          <a:ext cx="2100710" cy="14704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b="0" kern="1200"/>
            <a:t>口腔</a:t>
          </a:r>
        </a:p>
      </dsp:txBody>
      <dsp:txXfrm>
        <a:off x="4129322" y="3564861"/>
        <a:ext cx="1957124" cy="1326843"/>
      </dsp:txXfrm>
    </dsp:sp>
    <dsp:sp modelId="{FC7B17E3-BC68-477A-80DB-8A4ECE28E7C7}">
      <dsp:nvSpPr>
        <dsp:cNvPr id="0" name=""/>
        <dsp:cNvSpPr/>
      </dsp:nvSpPr>
      <dsp:spPr>
        <a:xfrm>
          <a:off x="6094531" y="3409489"/>
          <a:ext cx="1799662" cy="172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b="0" kern="1200"/>
            <a:t>通常通り口を動かすことで構音</a:t>
          </a:r>
        </a:p>
      </dsp:txBody>
      <dsp:txXfrm>
        <a:off x="6094531" y="3409489"/>
        <a:ext cx="1799662" cy="1720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D045B-1F27-4F10-B813-BB97265F8B23}">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3B279F-73CB-4D6E-9C94-A0C569EEA66C}">
      <dsp:nvSpPr>
        <dsp:cNvPr id="0" name=""/>
        <dsp:cNvSpPr/>
      </dsp:nvSpPr>
      <dsp:spPr>
        <a:xfrm>
          <a:off x="604289" y="435133"/>
          <a:ext cx="9851585"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09220" rIns="109220" bIns="109220" numCol="1" spcCol="1270" anchor="ctr" anchorCtr="0">
          <a:noAutofit/>
        </a:bodyPr>
        <a:lstStyle/>
        <a:p>
          <a:pPr marL="0" lvl="0" indent="0" algn="l" defTabSz="1911350">
            <a:lnSpc>
              <a:spcPct val="90000"/>
            </a:lnSpc>
            <a:spcBef>
              <a:spcPct val="0"/>
            </a:spcBef>
            <a:spcAft>
              <a:spcPct val="35000"/>
            </a:spcAft>
            <a:buNone/>
          </a:pPr>
          <a:r>
            <a:rPr kumimoji="1" lang="ja-JP" altLang="en-US" sz="4300" kern="1200" dirty="0"/>
            <a:t>簡単に使える</a:t>
          </a:r>
        </a:p>
      </dsp:txBody>
      <dsp:txXfrm>
        <a:off x="604289" y="435133"/>
        <a:ext cx="9851585" cy="870267"/>
      </dsp:txXfrm>
    </dsp:sp>
    <dsp:sp modelId="{9438F8E1-F5C5-49E9-899A-4CA19234E29E}">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0ED19-696F-40D3-AFB7-9808D529DAA3}">
      <dsp:nvSpPr>
        <dsp:cNvPr id="0" name=""/>
        <dsp:cNvSpPr/>
      </dsp:nvSpPr>
      <dsp:spPr>
        <a:xfrm>
          <a:off x="920631" y="1740535"/>
          <a:ext cx="9535243" cy="870267"/>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09220" rIns="109220" bIns="109220" numCol="1" spcCol="1270" anchor="ctr" anchorCtr="0">
          <a:noAutofit/>
        </a:bodyPr>
        <a:lstStyle/>
        <a:p>
          <a:pPr marL="0" lvl="0" indent="0" algn="l" defTabSz="1911350">
            <a:lnSpc>
              <a:spcPct val="90000"/>
            </a:lnSpc>
            <a:spcBef>
              <a:spcPct val="0"/>
            </a:spcBef>
            <a:spcAft>
              <a:spcPct val="35000"/>
            </a:spcAft>
            <a:buNone/>
          </a:pPr>
          <a:r>
            <a:rPr kumimoji="1" lang="ja-JP" altLang="en-US" sz="4300" kern="1200" dirty="0"/>
            <a:t>口が動けば誰でも使える</a:t>
          </a:r>
        </a:p>
      </dsp:txBody>
      <dsp:txXfrm>
        <a:off x="920631" y="1740535"/>
        <a:ext cx="9535243" cy="870267"/>
      </dsp:txXfrm>
    </dsp:sp>
    <dsp:sp modelId="{5F876D25-C866-4096-A436-A62990DC6038}">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FACD1-E2DF-49D5-9A3B-E4DEBD1FD640}">
      <dsp:nvSpPr>
        <dsp:cNvPr id="0" name=""/>
        <dsp:cNvSpPr/>
      </dsp:nvSpPr>
      <dsp:spPr>
        <a:xfrm>
          <a:off x="604289" y="3045936"/>
          <a:ext cx="9851585" cy="870267"/>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09220" rIns="109220" bIns="109220" numCol="1" spcCol="1270" anchor="ctr" anchorCtr="0">
          <a:noAutofit/>
        </a:bodyPr>
        <a:lstStyle/>
        <a:p>
          <a:pPr marL="0" lvl="0" indent="0" algn="l" defTabSz="1911350">
            <a:lnSpc>
              <a:spcPct val="90000"/>
            </a:lnSpc>
            <a:spcBef>
              <a:spcPct val="0"/>
            </a:spcBef>
            <a:spcAft>
              <a:spcPct val="35000"/>
            </a:spcAft>
            <a:buNone/>
          </a:pPr>
          <a:r>
            <a:rPr kumimoji="1" lang="ja-JP" altLang="en-US" sz="4300" kern="1200"/>
            <a:t>比較的自然</a:t>
          </a:r>
          <a:r>
            <a:rPr kumimoji="1" lang="ja-JP" altLang="en-US" sz="4300" kern="1200" dirty="0"/>
            <a:t>な発声ができる</a:t>
          </a:r>
        </a:p>
      </dsp:txBody>
      <dsp:txXfrm>
        <a:off x="604289" y="3045936"/>
        <a:ext cx="9851585" cy="870267"/>
      </dsp:txXfrm>
    </dsp:sp>
    <dsp:sp modelId="{F3884738-9245-46AA-886A-FEB551C34410}">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765AD-FD9D-4DA6-A57C-832221860A41}" type="datetimeFigureOut">
              <a:rPr kumimoji="1" lang="ja-JP" altLang="en-US" smtClean="0"/>
              <a:t>2023/9/7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2FA30-BA3A-418D-B34D-6708527E5EA7}" type="slidenum">
              <a:rPr kumimoji="1" lang="ja-JP" altLang="en-US" smtClean="0"/>
              <a:t>‹#›</a:t>
            </a:fld>
            <a:endParaRPr kumimoji="1" lang="ja-JP" altLang="en-US"/>
          </a:p>
        </p:txBody>
      </p:sp>
    </p:spTree>
    <p:extLst>
      <p:ext uri="{BB962C8B-B14F-4D97-AF65-F5344CB8AC3E}">
        <p14:creationId xmlns:p14="http://schemas.microsoft.com/office/powerpoint/2010/main" val="15148792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左は健常者の頭部を横から見た図です。ご存じの通り頸部の前方が気管、後方が食道です。</a:t>
            </a:r>
            <a:endParaRPr kumimoji="1" lang="en-US" altLang="ja-JP"/>
          </a:p>
          <a:p>
            <a:r>
              <a:rPr kumimoji="1" lang="en-US" altLang="ja-JP"/>
              <a:t>/</a:t>
            </a:r>
            <a:r>
              <a:rPr kumimoji="1" lang="ja-JP" altLang="en-US"/>
              <a:t>ここから、先ほどご説明したような、喉頭がんや気管切開、人工呼吸、重度嚥下障害による喉頭気管分離術など様々な原因で、</a:t>
            </a:r>
            <a:endParaRPr kumimoji="1" lang="en-US" altLang="ja-JP"/>
          </a:p>
          <a:p>
            <a:r>
              <a:rPr kumimoji="1" lang="en-US" altLang="ja-JP"/>
              <a:t>/</a:t>
            </a:r>
            <a:r>
              <a:rPr kumimoji="1" lang="ja-JP" altLang="en-US"/>
              <a:t>口呼吸ができなくなると、患者さんは声を失います。</a:t>
            </a:r>
            <a:endParaRPr kumimoji="1" lang="en-US" altLang="ja-JP"/>
          </a:p>
          <a:p>
            <a:r>
              <a:rPr kumimoji="1" lang="en-US" altLang="ja-JP"/>
              <a:t>/</a:t>
            </a:r>
            <a:r>
              <a:rPr kumimoji="1" lang="ja-JP" altLang="en-US"/>
              <a:t>これらに共通する問題点は、口からではなく首にあけた穴から呼吸しているということです。</a:t>
            </a:r>
            <a:endParaRPr kumimoji="1" lang="en-US" altLang="ja-JP"/>
          </a:p>
        </p:txBody>
      </p:sp>
      <p:sp>
        <p:nvSpPr>
          <p:cNvPr id="4" name="スライド番号プレースホルダー 3"/>
          <p:cNvSpPr>
            <a:spLocks noGrp="1"/>
          </p:cNvSpPr>
          <p:nvPr>
            <p:ph type="sldNum" sz="quarter" idx="5"/>
          </p:nvPr>
        </p:nvSpPr>
        <p:spPr/>
        <p:txBody>
          <a:bodyPr/>
          <a:lstStyle/>
          <a:p>
            <a:fld id="{6394384B-4C22-4248-9595-629DF92665A4}" type="slidenum">
              <a:rPr kumimoji="1" lang="ja-JP" altLang="en-US" smtClean="0"/>
              <a:t>9</a:t>
            </a:fld>
            <a:endParaRPr kumimoji="1" lang="ja-JP" altLang="en-US"/>
          </a:p>
        </p:txBody>
      </p:sp>
    </p:spTree>
    <p:extLst>
      <p:ext uri="{BB962C8B-B14F-4D97-AF65-F5344CB8AC3E}">
        <p14:creationId xmlns:p14="http://schemas.microsoft.com/office/powerpoint/2010/main" val="283408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次は食道発声について。食道発声とは、空気を飲み込んでゲップとして出す際に出る音を用いて声を出す方法で、何も特別な道具を使わずに話せる一方、長年の訓練が必要で、習熟しても長い台詞を言えなかったり大きな声が出せない等の問題があります。</a:t>
            </a:r>
            <a:r>
              <a:rPr lang="en-US" altLang="ja-JP" sz="1200" kern="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p>
          <a:p>
            <a:endParaRPr lang="en-US" altLang="ja-JP" sz="1200" kern="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r>
              <a:rPr lang="ja-JP" altLang="en-US" sz="1200" kern="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次に、シャント発声という方法があります。これは笛のような部品を手術で気管と食道の間に埋め込んで話す方法で、かなり自然な声を出すことができるのですが、手術が必要なことと毎晩のお手入れ、毎月の交換など導入及びメンテナンスに手間とお金両面のコストがかかります。</a:t>
            </a:r>
            <a:endParaRPr lang="en-US" altLang="ja-JP" sz="1200" kern="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02B6B0D-8953-467A-9ACD-8C5E83CBD15B}" type="slidenum">
              <a:rPr kumimoji="1" lang="ja-JP" altLang="en-US" smtClean="0"/>
              <a:t>10</a:t>
            </a:fld>
            <a:endParaRPr kumimoji="1" lang="ja-JP" altLang="en-US"/>
          </a:p>
        </p:txBody>
      </p:sp>
    </p:spTree>
    <p:extLst>
      <p:ext uri="{BB962C8B-B14F-4D97-AF65-F5344CB8AC3E}">
        <p14:creationId xmlns:p14="http://schemas.microsoft.com/office/powerpoint/2010/main" val="152003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そのような中</a:t>
            </a:r>
            <a:r>
              <a:rPr kumimoji="1" lang="en-US" altLang="ja-JP"/>
              <a:t>Voice Retriever</a:t>
            </a:r>
            <a:r>
              <a:rPr kumimoji="1" lang="ja-JP" altLang="en-US"/>
              <a:t>は、録音した人の声などを、自身の声帯からの原音の代わりにマウスピースに設置したスピーカーから音を鳴らし、口を動かすことで構音しすることで、声帯を使わずにお話しすることができる機械です。</a:t>
            </a:r>
            <a:endParaRPr kumimoji="1" lang="en-US" altLang="ja-JP"/>
          </a:p>
          <a:p>
            <a:r>
              <a:rPr kumimoji="1" lang="ja-JP" altLang="en-US"/>
              <a:t>音源はいろいろなものを使うことが出来ます。</a:t>
            </a:r>
            <a:endParaRPr kumimoji="1" lang="en-US" altLang="ja-JP"/>
          </a:p>
          <a:p>
            <a:r>
              <a:rPr kumimoji="1" lang="ja-JP" altLang="en-US"/>
              <a:t>左端の写真の緑の機械を使えば、人の声を録音して使えるため、自分の昔の声やご家族の声を使って話すことが出来ます。</a:t>
            </a:r>
            <a:endParaRPr kumimoji="1" lang="en-US" altLang="ja-JP"/>
          </a:p>
        </p:txBody>
      </p:sp>
      <p:sp>
        <p:nvSpPr>
          <p:cNvPr id="4" name="スライド番号プレースホルダー 3"/>
          <p:cNvSpPr>
            <a:spLocks noGrp="1"/>
          </p:cNvSpPr>
          <p:nvPr>
            <p:ph type="sldNum" sz="quarter" idx="5"/>
          </p:nvPr>
        </p:nvSpPr>
        <p:spPr/>
        <p:txBody>
          <a:bodyPr/>
          <a:lstStyle/>
          <a:p>
            <a:fld id="{B02B6B0D-8953-467A-9ACD-8C5E83CBD15B}" type="slidenum">
              <a:rPr kumimoji="1" lang="ja-JP" altLang="en-US" smtClean="0"/>
              <a:t>11</a:t>
            </a:fld>
            <a:endParaRPr kumimoji="1" lang="ja-JP" altLang="en-US"/>
          </a:p>
        </p:txBody>
      </p:sp>
    </p:spTree>
    <p:extLst>
      <p:ext uri="{BB962C8B-B14F-4D97-AF65-F5344CB8AC3E}">
        <p14:creationId xmlns:p14="http://schemas.microsoft.com/office/powerpoint/2010/main" val="291273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Voice Retriever</a:t>
            </a:r>
            <a:r>
              <a:rPr kumimoji="1" lang="ja-JP" altLang="en-US"/>
              <a:t>は、</a:t>
            </a:r>
            <a:r>
              <a:rPr kumimoji="1" lang="en-US" altLang="ja-JP" dirty="0"/>
              <a:t>EL</a:t>
            </a:r>
            <a:r>
              <a:rPr kumimoji="1" lang="ja-JP" altLang="en-US"/>
              <a:t>や食道発声の欠点</a:t>
            </a:r>
            <a:r>
              <a:rPr kumimoji="1" lang="ja-JP" altLang="en-US" dirty="0"/>
              <a:t>を解決すべく以下の</a:t>
            </a:r>
            <a:r>
              <a:rPr kumimoji="1" lang="en-US" altLang="ja-JP" dirty="0"/>
              <a:t>3</a:t>
            </a:r>
            <a:r>
              <a:rPr kumimoji="1" lang="ja-JP" altLang="en-US" dirty="0"/>
              <a:t>つのコンセプトを掲げています。</a:t>
            </a:r>
            <a:endParaRPr kumimoji="1" lang="en-US" altLang="ja-JP" dirty="0"/>
          </a:p>
          <a:p>
            <a:r>
              <a:rPr kumimoji="1" lang="en-US" altLang="ja-JP" dirty="0"/>
              <a:t>1</a:t>
            </a:r>
            <a:r>
              <a:rPr kumimoji="1" lang="ja-JP" altLang="en-US" dirty="0"/>
              <a:t>．簡単に使えること。これは、その他の代用発声方法とは異なり、首に何かを当てたり空気を飲み込んだりすることなく、ボタンを押す以外話すために何か新しい動作を習得する必要がなく、いつも通り口を動かすだけで声になります。</a:t>
            </a:r>
            <a:endParaRPr kumimoji="1" lang="en-US" altLang="ja-JP" dirty="0"/>
          </a:p>
          <a:p>
            <a:r>
              <a:rPr kumimoji="1" lang="en-US" altLang="ja-JP" dirty="0"/>
              <a:t>2</a:t>
            </a:r>
            <a:r>
              <a:rPr kumimoji="1" lang="ja-JP" altLang="en-US" dirty="0"/>
              <a:t>．口が動けば誰でも使えること。これは例えば、麻痺によって手が自由に使えない人でも、顔でスイッチを押したりすることにより声を出すことが出来ます。</a:t>
            </a:r>
            <a:endParaRPr kumimoji="1" lang="en-US" altLang="ja-JP" dirty="0"/>
          </a:p>
          <a:p>
            <a:r>
              <a:rPr kumimoji="1" lang="en-US" altLang="ja-JP" dirty="0"/>
              <a:t>3</a:t>
            </a:r>
            <a:r>
              <a:rPr kumimoji="1" lang="ja-JP" altLang="en-US" dirty="0"/>
              <a:t>．口の中から音が出ているため、外側から振動を伝える電気式人工喉頭で問題のノイズが原理上発生しません。</a:t>
            </a:r>
            <a:endParaRPr kumimoji="1" lang="en-US" altLang="ja-JP" dirty="0"/>
          </a:p>
        </p:txBody>
      </p:sp>
      <p:sp>
        <p:nvSpPr>
          <p:cNvPr id="4" name="スライド番号プレースホルダー 3"/>
          <p:cNvSpPr>
            <a:spLocks noGrp="1"/>
          </p:cNvSpPr>
          <p:nvPr>
            <p:ph type="sldNum" sz="quarter" idx="5"/>
          </p:nvPr>
        </p:nvSpPr>
        <p:spPr/>
        <p:txBody>
          <a:bodyPr/>
          <a:lstStyle/>
          <a:p>
            <a:fld id="{B02B6B0D-8953-467A-9ACD-8C5E83CBD15B}" type="slidenum">
              <a:rPr kumimoji="1" lang="ja-JP" altLang="en-US" smtClean="0"/>
              <a:t>12</a:t>
            </a:fld>
            <a:endParaRPr kumimoji="1" lang="ja-JP" altLang="en-US"/>
          </a:p>
        </p:txBody>
      </p:sp>
    </p:spTree>
    <p:extLst>
      <p:ext uri="{BB962C8B-B14F-4D97-AF65-F5344CB8AC3E}">
        <p14:creationId xmlns:p14="http://schemas.microsoft.com/office/powerpoint/2010/main" val="188871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まず、電話かメールにてご予約をいただきます。</a:t>
            </a:r>
            <a:endParaRPr kumimoji="1" lang="en-US" altLang="ja-JP"/>
          </a:p>
          <a:p>
            <a:r>
              <a:rPr lang="ja-JP" altLang="en-US"/>
              <a:t>１回目の診療では、</a:t>
            </a:r>
            <a:r>
              <a:rPr lang="en-US" altLang="ja-JP"/>
              <a:t>Voice Retriever</a:t>
            </a:r>
            <a:r>
              <a:rPr lang="ja-JP" altLang="en-US"/>
              <a:t>のご説明のうえ、適応判断および印象採得を行います。</a:t>
            </a:r>
            <a:endParaRPr lang="en-US" altLang="ja-JP"/>
          </a:p>
          <a:p>
            <a:r>
              <a:rPr lang="en-US" altLang="ja-JP"/>
              <a:t>2</a:t>
            </a:r>
            <a:r>
              <a:rPr lang="ja-JP" altLang="en-US"/>
              <a:t>回目の診療でお受け取りいただけます。セット時の調整、使用方法のアドバイスなどを行います。</a:t>
            </a:r>
            <a:endParaRPr lang="en-US" altLang="ja-JP"/>
          </a:p>
          <a:p>
            <a:r>
              <a:rPr kumimoji="1" lang="ja-JP" altLang="en-US"/>
              <a:t>それ以降は定期健診</a:t>
            </a:r>
            <a:r>
              <a:rPr lang="ja-JP" altLang="en-US" sz="1600"/>
              <a:t>ご希望の方には</a:t>
            </a:r>
            <a:r>
              <a:rPr lang="en-US" altLang="ja-JP" sz="1600"/>
              <a:t>3</a:t>
            </a:r>
            <a:r>
              <a:rPr lang="ja-JP" altLang="en-US" sz="1600"/>
              <a:t>か月から半年程度で定期的に拝見し、練習方法や機材トラブルに対応します。</a:t>
            </a:r>
            <a:endParaRPr lang="en-US" altLang="ja-JP" sz="1600"/>
          </a:p>
          <a:p>
            <a:endParaRPr kumimoji="1" lang="ja-JP" altLang="en-US"/>
          </a:p>
        </p:txBody>
      </p:sp>
      <p:sp>
        <p:nvSpPr>
          <p:cNvPr id="4" name="スライド番号プレースホルダー 3"/>
          <p:cNvSpPr>
            <a:spLocks noGrp="1"/>
          </p:cNvSpPr>
          <p:nvPr>
            <p:ph type="sldNum" sz="quarter" idx="5"/>
          </p:nvPr>
        </p:nvSpPr>
        <p:spPr/>
        <p:txBody>
          <a:bodyPr/>
          <a:lstStyle/>
          <a:p>
            <a:fld id="{12382322-CDE3-4BDA-AD63-E07D1284A0D6}" type="slidenum">
              <a:rPr kumimoji="1" lang="ja-JP" altLang="en-US" smtClean="0"/>
              <a:t>13</a:t>
            </a:fld>
            <a:endParaRPr kumimoji="1" lang="ja-JP" altLang="en-US"/>
          </a:p>
        </p:txBody>
      </p:sp>
    </p:spTree>
    <p:extLst>
      <p:ext uri="{BB962C8B-B14F-4D97-AF65-F5344CB8AC3E}">
        <p14:creationId xmlns:p14="http://schemas.microsoft.com/office/powerpoint/2010/main" val="367876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東京医科歯科大学病院より</a:t>
            </a:r>
            <a:r>
              <a:rPr kumimoji="1" lang="en-US" altLang="ja-JP"/>
              <a:t>16km</a:t>
            </a:r>
            <a:r>
              <a:rPr kumimoji="1" lang="ja-JP" altLang="en-US"/>
              <a:t>圏内で、ご来院が難しい状況の方には訪問診療にて対応することもできます。</a:t>
            </a:r>
          </a:p>
        </p:txBody>
      </p:sp>
      <p:sp>
        <p:nvSpPr>
          <p:cNvPr id="4" name="スライド番号プレースホルダー 3"/>
          <p:cNvSpPr>
            <a:spLocks noGrp="1"/>
          </p:cNvSpPr>
          <p:nvPr>
            <p:ph type="sldNum" sz="quarter" idx="5"/>
          </p:nvPr>
        </p:nvSpPr>
        <p:spPr/>
        <p:txBody>
          <a:bodyPr/>
          <a:lstStyle/>
          <a:p>
            <a:fld id="{12382322-CDE3-4BDA-AD63-E07D1284A0D6}" type="slidenum">
              <a:rPr kumimoji="1" lang="ja-JP" altLang="en-US" smtClean="0"/>
              <a:t>14</a:t>
            </a:fld>
            <a:endParaRPr kumimoji="1" lang="ja-JP" altLang="en-US"/>
          </a:p>
        </p:txBody>
      </p:sp>
    </p:spTree>
    <p:extLst>
      <p:ext uri="{BB962C8B-B14F-4D97-AF65-F5344CB8AC3E}">
        <p14:creationId xmlns:p14="http://schemas.microsoft.com/office/powerpoint/2010/main" val="312703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遠方の患者さんに対しても、現地の先生方の協力のもとオンライン診療という形で多数提供しています。</a:t>
            </a:r>
            <a:endParaRPr kumimoji="1" lang="en-US" altLang="ja-JP"/>
          </a:p>
          <a:p>
            <a:r>
              <a:rPr kumimoji="1" lang="ja-JP" altLang="en-US"/>
              <a:t>他の方法同様、まずは問い合わせをいただき、ご予約をお取りします。</a:t>
            </a:r>
            <a:endParaRPr kumimoji="1" lang="en-US" altLang="ja-JP"/>
          </a:p>
          <a:p>
            <a:r>
              <a:rPr lang="ja-JP" altLang="en-US"/>
              <a:t>同意書のやり取りののち、オンライン診療の１回目を実施します。これは、主治医もしくは歯科医師の同席のもとその患者さんが</a:t>
            </a:r>
            <a:r>
              <a:rPr lang="en-US" altLang="ja-JP"/>
              <a:t>Voice Retriever</a:t>
            </a:r>
            <a:r>
              <a:rPr lang="ja-JP" altLang="en-US"/>
              <a:t>をお使いいただけるかどうかの適応判断がメインになります。</a:t>
            </a:r>
            <a:endParaRPr lang="en-US" altLang="ja-JP"/>
          </a:p>
          <a:p>
            <a:r>
              <a:rPr kumimoji="1" lang="ja-JP" altLang="en-US"/>
              <a:t>その後、歯科医師に型取りをしていただき、模型を東京医科歯科大学病院に送付、こちらで</a:t>
            </a:r>
            <a:r>
              <a:rPr lang="en-US" altLang="ja-JP"/>
              <a:t>Voice Retriever</a:t>
            </a:r>
            <a:r>
              <a:rPr lang="ja-JP" altLang="en-US"/>
              <a:t>制作し、返送します。</a:t>
            </a:r>
            <a:endParaRPr lang="en-US" altLang="ja-JP"/>
          </a:p>
          <a:p>
            <a:r>
              <a:rPr lang="ja-JP" altLang="en-US"/>
              <a:t>お受け取りいただけましたら、オンライン診療の２回目を実施します。歯科医師同席のもと、セット時の調整、使用方法のアドバイスなどを行います。</a:t>
            </a:r>
            <a:endParaRPr lang="en-US" altLang="ja-JP"/>
          </a:p>
          <a:p>
            <a:r>
              <a:rPr kumimoji="1" lang="ja-JP" altLang="en-US"/>
              <a:t>それ以降は定期健診</a:t>
            </a:r>
            <a:r>
              <a:rPr lang="ja-JP" altLang="en-US" sz="1600"/>
              <a:t>ご希望の方には定期的にオンライン診療を行い、練習方法や機材トラブルに対応します。</a:t>
            </a:r>
            <a:endParaRPr lang="en-US" altLang="ja-JP" sz="1600"/>
          </a:p>
          <a:p>
            <a:endParaRPr kumimoji="1" lang="ja-JP" altLang="en-US"/>
          </a:p>
        </p:txBody>
      </p:sp>
      <p:sp>
        <p:nvSpPr>
          <p:cNvPr id="4" name="スライド番号プレースホルダー 3"/>
          <p:cNvSpPr>
            <a:spLocks noGrp="1"/>
          </p:cNvSpPr>
          <p:nvPr>
            <p:ph type="sldNum" sz="quarter" idx="5"/>
          </p:nvPr>
        </p:nvSpPr>
        <p:spPr/>
        <p:txBody>
          <a:bodyPr/>
          <a:lstStyle/>
          <a:p>
            <a:fld id="{12382322-CDE3-4BDA-AD63-E07D1284A0D6}" type="slidenum">
              <a:rPr kumimoji="1" lang="ja-JP" altLang="en-US" smtClean="0"/>
              <a:t>15</a:t>
            </a:fld>
            <a:endParaRPr kumimoji="1" lang="ja-JP" altLang="en-US"/>
          </a:p>
        </p:txBody>
      </p:sp>
    </p:spTree>
    <p:extLst>
      <p:ext uri="{BB962C8B-B14F-4D97-AF65-F5344CB8AC3E}">
        <p14:creationId xmlns:p14="http://schemas.microsoft.com/office/powerpoint/2010/main" val="186891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どちらの場合でも、当院の</a:t>
            </a:r>
            <a:r>
              <a:rPr kumimoji="1" lang="en-US" altLang="ja-JP"/>
              <a:t>HP</a:t>
            </a:r>
            <a:r>
              <a:rPr kumimoji="1" lang="ja-JP" altLang="en-US"/>
              <a:t>に窓口の連絡先がありますので、お電話もしくはメールでご相談ください。</a:t>
            </a:r>
          </a:p>
        </p:txBody>
      </p:sp>
      <p:sp>
        <p:nvSpPr>
          <p:cNvPr id="4" name="スライド番号プレースホルダー 3"/>
          <p:cNvSpPr>
            <a:spLocks noGrp="1"/>
          </p:cNvSpPr>
          <p:nvPr>
            <p:ph type="sldNum" sz="quarter" idx="5"/>
          </p:nvPr>
        </p:nvSpPr>
        <p:spPr/>
        <p:txBody>
          <a:bodyPr/>
          <a:lstStyle/>
          <a:p>
            <a:fld id="{12382322-CDE3-4BDA-AD63-E07D1284A0D6}" type="slidenum">
              <a:rPr kumimoji="1" lang="ja-JP" altLang="en-US" smtClean="0"/>
              <a:t>16</a:t>
            </a:fld>
            <a:endParaRPr kumimoji="1" lang="ja-JP" altLang="en-US"/>
          </a:p>
        </p:txBody>
      </p:sp>
    </p:spTree>
    <p:extLst>
      <p:ext uri="{BB962C8B-B14F-4D97-AF65-F5344CB8AC3E}">
        <p14:creationId xmlns:p14="http://schemas.microsoft.com/office/powerpoint/2010/main" val="37075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05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2023/9/7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A643-9BB0-4E02-80B2-2C0A5E5D738E}" type="datetimeFigureOut">
              <a:rPr kumimoji="1" lang="ja-JP" altLang="en-US" smtClean="0"/>
              <a:t>2023/9/7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ea typeface="ＭＳ Ｐゴシック"/>
                <a:cs typeface="Calibri Light"/>
              </a:rPr>
              <a:t>声を取り戻すために</a:t>
            </a:r>
          </a:p>
        </p:txBody>
      </p:sp>
      <p:sp>
        <p:nvSpPr>
          <p:cNvPr id="3" name="サブタイトル 2"/>
          <p:cNvSpPr>
            <a:spLocks noGrp="1"/>
          </p:cNvSpPr>
          <p:nvPr>
            <p:ph type="subTitle" idx="1"/>
          </p:nvPr>
        </p:nvSpPr>
        <p:spPr>
          <a:xfrm>
            <a:off x="403412" y="3602038"/>
            <a:ext cx="11412070" cy="2574644"/>
          </a:xfrm>
        </p:spPr>
        <p:txBody>
          <a:bodyPr vert="horz" lIns="91440" tIns="45720" rIns="91440" bIns="45720" rtlCol="0" anchor="t">
            <a:normAutofit/>
          </a:bodyPr>
          <a:lstStyle/>
          <a:p>
            <a:r>
              <a:rPr lang="ja-JP" altLang="en-US" sz="3600" dirty="0">
                <a:effectLst>
                  <a:outerShdw blurRad="38100" dist="38100" dir="2700000" algn="tl">
                    <a:srgbClr val="000000">
                      <a:alpha val="43137"/>
                    </a:srgbClr>
                  </a:outerShdw>
                </a:effectLst>
                <a:ea typeface="ＭＳ Ｐゴシック"/>
                <a:cs typeface="Calibri"/>
              </a:rPr>
              <a:t>代用音声</a:t>
            </a:r>
            <a:r>
              <a:rPr lang="en-US" altLang="ja-JP" sz="3600" dirty="0" err="1">
                <a:effectLst>
                  <a:outerShdw blurRad="38100" dist="38100" dir="2700000" algn="tl">
                    <a:srgbClr val="000000">
                      <a:alpha val="43137"/>
                    </a:srgbClr>
                  </a:outerShdw>
                </a:effectLst>
                <a:ea typeface="ＭＳ Ｐゴシック"/>
                <a:cs typeface="Calibri"/>
              </a:rPr>
              <a:t>VoiceRetriever</a:t>
            </a:r>
            <a:r>
              <a:rPr lang="ja-JP" altLang="en-US" sz="3600" dirty="0">
                <a:effectLst>
                  <a:outerShdw blurRad="38100" dist="38100" dir="2700000" algn="tl">
                    <a:srgbClr val="000000">
                      <a:alpha val="43137"/>
                    </a:srgbClr>
                  </a:outerShdw>
                </a:effectLst>
                <a:ea typeface="ＭＳ Ｐゴシック"/>
                <a:cs typeface="Calibri"/>
              </a:rPr>
              <a:t>の実態</a:t>
            </a:r>
            <a:endParaRPr lang="en-US" altLang="ja-JP" sz="3600" dirty="0">
              <a:effectLst>
                <a:outerShdw blurRad="38100" dist="38100" dir="2700000" algn="tl">
                  <a:srgbClr val="000000">
                    <a:alpha val="43137"/>
                  </a:srgbClr>
                </a:outerShdw>
              </a:effectLst>
              <a:ea typeface="ＭＳ Ｐゴシック"/>
              <a:cs typeface="Calibri"/>
            </a:endParaRPr>
          </a:p>
          <a:p>
            <a:endParaRPr lang="en-US" altLang="ja-JP" sz="3200" dirty="0">
              <a:effectLst>
                <a:outerShdw blurRad="38100" dist="38100" dir="2700000" algn="tl">
                  <a:srgbClr val="000000">
                    <a:alpha val="43137"/>
                  </a:srgbClr>
                </a:outerShdw>
              </a:effectLst>
              <a:ea typeface="ＭＳ Ｐゴシック"/>
              <a:cs typeface="Calibri"/>
            </a:endParaRPr>
          </a:p>
          <a:p>
            <a:r>
              <a:rPr lang="ja-JP" altLang="en-US" sz="3200" dirty="0">
                <a:effectLst>
                  <a:outerShdw blurRad="38100" dist="38100" dir="2700000" algn="tl">
                    <a:srgbClr val="000000">
                      <a:alpha val="43137"/>
                    </a:srgbClr>
                  </a:outerShdw>
                </a:effectLst>
                <a:ea typeface="ＭＳ Ｐゴシック"/>
                <a:cs typeface="Calibri"/>
              </a:rPr>
              <a:t>東京医科歯科大学摂食嚥下リハビリテーション学分野　山田大志</a:t>
            </a:r>
            <a:endParaRPr lang="en-US" altLang="ja-JP" sz="3200" dirty="0">
              <a:effectLst>
                <a:outerShdw blurRad="38100" dist="38100" dir="2700000" algn="tl">
                  <a:srgbClr val="000000">
                    <a:alpha val="43137"/>
                  </a:srgbClr>
                </a:outerShdw>
              </a:effectLst>
              <a:ea typeface="ＭＳ Ｐゴシック"/>
              <a:cs typeface="Calibri"/>
            </a:endParaRPr>
          </a:p>
          <a:p>
            <a:r>
              <a:rPr lang="ja-JP" altLang="en-US" sz="3200" dirty="0">
                <a:effectLst>
                  <a:outerShdw blurRad="38100" dist="38100" dir="2700000" algn="tl">
                    <a:srgbClr val="000000">
                      <a:alpha val="43137"/>
                    </a:srgbClr>
                  </a:outerShdw>
                </a:effectLst>
                <a:ea typeface="ＭＳ Ｐゴシック"/>
                <a:cs typeface="Calibri"/>
              </a:rPr>
              <a:t>医療法人社団高輪会　横山靖弘</a:t>
            </a:r>
            <a:endParaRPr lang="ja-JP" altLang="en-US" sz="4000" dirty="0">
              <a:ea typeface="ＭＳ Ｐゴシック"/>
              <a:cs typeface="Calibri"/>
            </a:endParaRPr>
          </a:p>
          <a:p>
            <a:endParaRPr lang="ja-JP" altLang="en-US" sz="3600" dirty="0">
              <a:ea typeface="ＭＳ Ｐゴシック"/>
              <a:cs typeface="Calibri"/>
            </a:endParaRPr>
          </a:p>
        </p:txBody>
      </p:sp>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アイコン&#10;&#10;自動的に生成された説明">
            <a:extLst>
              <a:ext uri="{FF2B5EF4-FFF2-40B4-BE49-F238E27FC236}">
                <a16:creationId xmlns:a16="http://schemas.microsoft.com/office/drawing/2014/main" id="{B09F2669-CFEE-4C19-9DFE-1B591F1CC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445" y="4371600"/>
            <a:ext cx="2511333" cy="2340823"/>
          </a:xfrm>
          <a:prstGeom prst="rect">
            <a:avLst/>
          </a:prstGeom>
        </p:spPr>
      </p:pic>
      <p:pic>
        <p:nvPicPr>
          <p:cNvPr id="6" name="図 5">
            <a:extLst>
              <a:ext uri="{FF2B5EF4-FFF2-40B4-BE49-F238E27FC236}">
                <a16:creationId xmlns:a16="http://schemas.microsoft.com/office/drawing/2014/main" id="{7B593A83-AADA-462E-A088-A8740AAB1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8599" y="5174018"/>
            <a:ext cx="2363848" cy="1683981"/>
          </a:xfrm>
          <a:prstGeom prst="rect">
            <a:avLst/>
          </a:prstGeom>
        </p:spPr>
      </p:pic>
      <p:pic>
        <p:nvPicPr>
          <p:cNvPr id="19" name="図 18" descr="絵と文字の加工写真&#10;&#10;低い精度で自動的に生成された説明">
            <a:extLst>
              <a:ext uri="{FF2B5EF4-FFF2-40B4-BE49-F238E27FC236}">
                <a16:creationId xmlns:a16="http://schemas.microsoft.com/office/drawing/2014/main" id="{E32DD6B8-5C3D-42C1-93FA-C8275E644B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093" y="4460397"/>
            <a:ext cx="2287911" cy="2340823"/>
          </a:xfrm>
          <a:prstGeom prst="rect">
            <a:avLst/>
          </a:prstGeom>
        </p:spPr>
      </p:pic>
      <p:sp>
        <p:nvSpPr>
          <p:cNvPr id="8" name="テキスト ボックス 7">
            <a:extLst>
              <a:ext uri="{FF2B5EF4-FFF2-40B4-BE49-F238E27FC236}">
                <a16:creationId xmlns:a16="http://schemas.microsoft.com/office/drawing/2014/main" id="{EE2A2DCB-1878-4EF6-8A19-154E47BB5430}"/>
              </a:ext>
            </a:extLst>
          </p:cNvPr>
          <p:cNvSpPr txBox="1"/>
          <p:nvPr/>
        </p:nvSpPr>
        <p:spPr>
          <a:xfrm>
            <a:off x="234909" y="4152053"/>
            <a:ext cx="3062836" cy="923330"/>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電気式人工喉頭</a:t>
            </a:r>
            <a:endParaRPr lang="en-US" altLang="ja-JP">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→練習が必要</a:t>
            </a:r>
            <a:endParaRPr lang="en-US" altLang="ja-JP" b="1">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ノイズが大きく不自然な声</a:t>
            </a:r>
          </a:p>
        </p:txBody>
      </p:sp>
      <p:sp>
        <p:nvSpPr>
          <p:cNvPr id="10" name="テキスト ボックス 9">
            <a:extLst>
              <a:ext uri="{FF2B5EF4-FFF2-40B4-BE49-F238E27FC236}">
                <a16:creationId xmlns:a16="http://schemas.microsoft.com/office/drawing/2014/main" id="{D61B2EB7-F3BC-410E-8DB4-BB4355C0767D}"/>
              </a:ext>
            </a:extLst>
          </p:cNvPr>
          <p:cNvSpPr txBox="1"/>
          <p:nvPr/>
        </p:nvSpPr>
        <p:spPr>
          <a:xfrm>
            <a:off x="8262755" y="1650822"/>
            <a:ext cx="3339248" cy="923330"/>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食道発声→空気を飲み込み、胃から吐き出す際に声を出す</a:t>
            </a:r>
            <a:endParaRPr lang="en-US" altLang="ja-JP">
              <a:latin typeface="Meiryo UI" panose="020B0604030504040204" pitchFamily="50" charset="-128"/>
              <a:ea typeface="Meiryo UI" panose="020B0604030504040204" pitchFamily="50" charset="-128"/>
            </a:endParaRPr>
          </a:p>
          <a:p>
            <a:r>
              <a:rPr lang="ja-JP" altLang="en-US" b="1">
                <a:latin typeface="Meiryo UI" panose="020B0604030504040204" pitchFamily="50" charset="-128"/>
                <a:ea typeface="Meiryo UI" panose="020B0604030504040204" pitchFamily="50" charset="-128"/>
              </a:rPr>
              <a:t>→訓練が非常に難しい</a:t>
            </a:r>
            <a:endParaRPr lang="en-US" altLang="ja-JP" b="1">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7CA0C2B-A141-448B-8614-EDAF9F284227}"/>
              </a:ext>
            </a:extLst>
          </p:cNvPr>
          <p:cNvSpPr txBox="1"/>
          <p:nvPr/>
        </p:nvSpPr>
        <p:spPr>
          <a:xfrm>
            <a:off x="8262755" y="4201762"/>
            <a:ext cx="3173513" cy="923330"/>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シャント発声</a:t>
            </a:r>
            <a:endParaRPr lang="en-US" altLang="ja-JP">
              <a:latin typeface="Meiryo UI" panose="020B0604030504040204" pitchFamily="50" charset="-128"/>
              <a:ea typeface="Meiryo UI" panose="020B0604030504040204" pitchFamily="50" charset="-128"/>
            </a:endParaRPr>
          </a:p>
          <a:p>
            <a:r>
              <a:rPr lang="ja-JP" altLang="en-US" b="1">
                <a:latin typeface="Meiryo UI" panose="020B0604030504040204" pitchFamily="50" charset="-128"/>
                <a:ea typeface="Meiryo UI" panose="020B0604030504040204" pitchFamily="50" charset="-128"/>
              </a:rPr>
              <a:t>→手術が必要で高コスト</a:t>
            </a:r>
            <a:endParaRPr lang="en-US" altLang="ja-JP" b="1">
              <a:latin typeface="Meiryo UI" panose="020B0604030504040204" pitchFamily="50" charset="-128"/>
              <a:ea typeface="Meiryo UI" panose="020B0604030504040204" pitchFamily="50" charset="-128"/>
            </a:endParaRPr>
          </a:p>
          <a:p>
            <a:r>
              <a:rPr lang="ja-JP" altLang="en-US" b="1">
                <a:latin typeface="Meiryo UI" panose="020B0604030504040204" pitchFamily="50" charset="-128"/>
                <a:ea typeface="Meiryo UI" panose="020B0604030504040204" pitchFamily="50" charset="-128"/>
              </a:rPr>
              <a:t>→頻繁なメンテナンスが必要</a:t>
            </a:r>
            <a:endParaRPr lang="en-US" altLang="ja-JP" b="1">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09290394-21A1-4B13-B0BA-7B5C40B04623}"/>
              </a:ext>
            </a:extLst>
          </p:cNvPr>
          <p:cNvCxnSpPr>
            <a:cxnSpLocks/>
          </p:cNvCxnSpPr>
          <p:nvPr/>
        </p:nvCxnSpPr>
        <p:spPr>
          <a:xfrm>
            <a:off x="1986169" y="6094566"/>
            <a:ext cx="148401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25CAE83-ACDB-4329-AF93-502D1DA63E3D}"/>
              </a:ext>
            </a:extLst>
          </p:cNvPr>
          <p:cNvCxnSpPr>
            <a:cxnSpLocks/>
            <a:stCxn id="6" idx="1"/>
          </p:cNvCxnSpPr>
          <p:nvPr/>
        </p:nvCxnSpPr>
        <p:spPr>
          <a:xfrm flipH="1" flipV="1">
            <a:off x="7277986" y="6016008"/>
            <a:ext cx="142061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7" name="図 16" descr="アイコン&#10;&#10;自動的に生成された説明">
            <a:extLst>
              <a:ext uri="{FF2B5EF4-FFF2-40B4-BE49-F238E27FC236}">
                <a16:creationId xmlns:a16="http://schemas.microsoft.com/office/drawing/2014/main" id="{56B9C367-76B0-47C9-A92E-29E125CAC9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5469" y="1511056"/>
            <a:ext cx="2387286" cy="2340823"/>
          </a:xfrm>
          <a:prstGeom prst="rect">
            <a:avLst/>
          </a:prstGeom>
        </p:spPr>
      </p:pic>
      <p:pic>
        <p:nvPicPr>
          <p:cNvPr id="22" name="図 21" descr="手に持ったタバコ&#10;&#10;中程度の精度で自動的に生成された説明">
            <a:extLst>
              <a:ext uri="{FF2B5EF4-FFF2-40B4-BE49-F238E27FC236}">
                <a16:creationId xmlns:a16="http://schemas.microsoft.com/office/drawing/2014/main" id="{117428EF-1907-4772-872B-33CEF57BB9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7240" y="5542012"/>
            <a:ext cx="658929" cy="1105109"/>
          </a:xfrm>
          <a:prstGeom prst="rect">
            <a:avLst/>
          </a:prstGeom>
        </p:spPr>
      </p:pic>
      <p:pic>
        <p:nvPicPr>
          <p:cNvPr id="7" name="図 6" descr="アイコン が含まれている画像&#10;&#10;自動的に生成された説明">
            <a:extLst>
              <a:ext uri="{FF2B5EF4-FFF2-40B4-BE49-F238E27FC236}">
                <a16:creationId xmlns:a16="http://schemas.microsoft.com/office/drawing/2014/main" id="{22158C61-2785-4C00-B89F-67F704454B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1194" y="1511056"/>
            <a:ext cx="2110002" cy="2340823"/>
          </a:xfrm>
          <a:prstGeom prst="rect">
            <a:avLst/>
          </a:prstGeom>
        </p:spPr>
      </p:pic>
      <p:sp>
        <p:nvSpPr>
          <p:cNvPr id="20" name="テキスト ボックス 19">
            <a:extLst>
              <a:ext uri="{FF2B5EF4-FFF2-40B4-BE49-F238E27FC236}">
                <a16:creationId xmlns:a16="http://schemas.microsoft.com/office/drawing/2014/main" id="{207B0BDB-6CB7-4375-A9BD-D5488A798E9B}"/>
              </a:ext>
            </a:extLst>
          </p:cNvPr>
          <p:cNvSpPr txBox="1"/>
          <p:nvPr/>
        </p:nvSpPr>
        <p:spPr>
          <a:xfrm>
            <a:off x="291433" y="1708535"/>
            <a:ext cx="3062836" cy="646331"/>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健常者</a:t>
            </a:r>
            <a:endParaRPr lang="en-US" altLang="ja-JP">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→声帯が振動し原音を作る</a:t>
            </a:r>
          </a:p>
        </p:txBody>
      </p:sp>
      <p:sp>
        <p:nvSpPr>
          <p:cNvPr id="16" name="矢印: 右 15">
            <a:extLst>
              <a:ext uri="{FF2B5EF4-FFF2-40B4-BE49-F238E27FC236}">
                <a16:creationId xmlns:a16="http://schemas.microsoft.com/office/drawing/2014/main" id="{1C8C3FDE-2B74-414A-AF4F-23A23C4185FE}"/>
              </a:ext>
            </a:extLst>
          </p:cNvPr>
          <p:cNvSpPr/>
          <p:nvPr/>
        </p:nvSpPr>
        <p:spPr>
          <a:xfrm>
            <a:off x="5441606" y="2539645"/>
            <a:ext cx="599898" cy="28364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4BCF8BD1-1EB5-45B4-B523-EA9914CE40A5}"/>
              </a:ext>
            </a:extLst>
          </p:cNvPr>
          <p:cNvSpPr/>
          <p:nvPr/>
        </p:nvSpPr>
        <p:spPr>
          <a:xfrm rot="1947221">
            <a:off x="5210597" y="3860145"/>
            <a:ext cx="877846" cy="28364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3D26F8D9-D629-464F-BA8C-FCE0E4A6A36F}"/>
              </a:ext>
            </a:extLst>
          </p:cNvPr>
          <p:cNvSpPr/>
          <p:nvPr/>
        </p:nvSpPr>
        <p:spPr>
          <a:xfrm rot="5400000">
            <a:off x="4047340" y="4007344"/>
            <a:ext cx="599898" cy="283643"/>
          </a:xfrm>
          <a:prstGeom prst="rightArrow">
            <a:avLst/>
          </a:prstGeom>
          <a:solidFill>
            <a:srgbClr val="FF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6A05248-D324-41C8-9692-604051E325DA}"/>
              </a:ext>
            </a:extLst>
          </p:cNvPr>
          <p:cNvSpPr txBox="1"/>
          <p:nvPr/>
        </p:nvSpPr>
        <p:spPr>
          <a:xfrm>
            <a:off x="8400236" y="6374347"/>
            <a:ext cx="2898550" cy="230832"/>
          </a:xfrm>
          <a:prstGeom prst="rect">
            <a:avLst/>
          </a:prstGeom>
          <a:noFill/>
        </p:spPr>
        <p:txBody>
          <a:bodyPr wrap="none" rtlCol="0">
            <a:spAutoFit/>
          </a:bodyPr>
          <a:lstStyle/>
          <a:p>
            <a:r>
              <a:rPr kumimoji="1" lang="en-US" altLang="ja-JP" sz="900"/>
              <a:t>https://www.atosmedical.jp/product/provox-vega/</a:t>
            </a:r>
            <a:endParaRPr kumimoji="1" lang="ja-JP" altLang="en-US" sz="900"/>
          </a:p>
        </p:txBody>
      </p:sp>
      <p:sp>
        <p:nvSpPr>
          <p:cNvPr id="2" name="正方形/長方形 1">
            <a:extLst>
              <a:ext uri="{FF2B5EF4-FFF2-40B4-BE49-F238E27FC236}">
                <a16:creationId xmlns:a16="http://schemas.microsoft.com/office/drawing/2014/main" id="{B77FBF38-5D7A-381D-BBD8-12F5B2F52A44}"/>
              </a:ext>
            </a:extLst>
          </p:cNvPr>
          <p:cNvSpPr/>
          <p:nvPr/>
        </p:nvSpPr>
        <p:spPr>
          <a:xfrm>
            <a:off x="4936385" y="316259"/>
            <a:ext cx="5350615" cy="9518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イラストを用意しました。</a:t>
            </a:r>
          </a:p>
        </p:txBody>
      </p:sp>
    </p:spTree>
    <p:custDataLst>
      <p:tags r:id="rId1"/>
    </p:custDataLst>
    <p:extLst>
      <p:ext uri="{BB962C8B-B14F-4D97-AF65-F5344CB8AC3E}">
        <p14:creationId xmlns:p14="http://schemas.microsoft.com/office/powerpoint/2010/main" val="1133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animBg="1"/>
      <p:bldP spid="23"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アイコン&#10;&#10;自動的に生成された説明">
            <a:extLst>
              <a:ext uri="{FF2B5EF4-FFF2-40B4-BE49-F238E27FC236}">
                <a16:creationId xmlns:a16="http://schemas.microsoft.com/office/drawing/2014/main" id="{8857461E-7A6B-42A3-A3BB-86503E323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325" y="1716555"/>
            <a:ext cx="3626137" cy="3492078"/>
          </a:xfrm>
          <a:prstGeom prst="rect">
            <a:avLst/>
          </a:prstGeom>
        </p:spPr>
      </p:pic>
      <p:sp>
        <p:nvSpPr>
          <p:cNvPr id="2" name="テキスト ボックス 1">
            <a:extLst>
              <a:ext uri="{FF2B5EF4-FFF2-40B4-BE49-F238E27FC236}">
                <a16:creationId xmlns:a16="http://schemas.microsoft.com/office/drawing/2014/main" id="{D484266E-6DF5-4D0F-B1BA-A34E8899462E}"/>
              </a:ext>
            </a:extLst>
          </p:cNvPr>
          <p:cNvSpPr txBox="1"/>
          <p:nvPr/>
        </p:nvSpPr>
        <p:spPr>
          <a:xfrm>
            <a:off x="772699" y="493403"/>
            <a:ext cx="7711053" cy="707886"/>
          </a:xfrm>
          <a:prstGeom prst="rect">
            <a:avLst/>
          </a:prstGeom>
          <a:noFill/>
        </p:spPr>
        <p:txBody>
          <a:bodyPr wrap="square" rtlCol="0">
            <a:spAutoFit/>
          </a:bodyPr>
          <a:lstStyle/>
          <a:p>
            <a:r>
              <a:rPr lang="en-US" altLang="ja-JP" sz="4000"/>
              <a:t>Voice Retriever</a:t>
            </a:r>
            <a:r>
              <a:rPr lang="ja-JP" altLang="en-US" sz="4000"/>
              <a:t>の仕組み</a:t>
            </a:r>
            <a:endParaRPr kumimoji="1" lang="ja-JP" altLang="en-US" sz="4000"/>
          </a:p>
        </p:txBody>
      </p:sp>
      <p:graphicFrame>
        <p:nvGraphicFramePr>
          <p:cNvPr id="3" name="コンテンツ プレースホルダー 3">
            <a:extLst>
              <a:ext uri="{FF2B5EF4-FFF2-40B4-BE49-F238E27FC236}">
                <a16:creationId xmlns:a16="http://schemas.microsoft.com/office/drawing/2014/main" id="{DFD37827-4A50-422E-BBEA-0AF1E235967C}"/>
              </a:ext>
            </a:extLst>
          </p:cNvPr>
          <p:cNvGraphicFramePr>
            <a:graphicFrameLocks noGrp="1"/>
          </p:cNvGraphicFramePr>
          <p:nvPr>
            <p:ph idx="1"/>
          </p:nvPr>
        </p:nvGraphicFramePr>
        <p:xfrm>
          <a:off x="113654" y="1493003"/>
          <a:ext cx="7894194" cy="5191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楕円 7">
            <a:extLst>
              <a:ext uri="{FF2B5EF4-FFF2-40B4-BE49-F238E27FC236}">
                <a16:creationId xmlns:a16="http://schemas.microsoft.com/office/drawing/2014/main" id="{7A79D1A9-F766-4686-9DDA-C30CBE77D01C}"/>
              </a:ext>
            </a:extLst>
          </p:cNvPr>
          <p:cNvSpPr/>
          <p:nvPr/>
        </p:nvSpPr>
        <p:spPr>
          <a:xfrm>
            <a:off x="8354375" y="2806393"/>
            <a:ext cx="258754" cy="1672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0" name="直線コネクタ 9">
            <a:extLst>
              <a:ext uri="{FF2B5EF4-FFF2-40B4-BE49-F238E27FC236}">
                <a16:creationId xmlns:a16="http://schemas.microsoft.com/office/drawing/2014/main" id="{1D3C28F8-F16B-4F97-80BE-330F04F673C8}"/>
              </a:ext>
            </a:extLst>
          </p:cNvPr>
          <p:cNvCxnSpPr>
            <a:cxnSpLocks/>
            <a:endCxn id="8" idx="0"/>
          </p:cNvCxnSpPr>
          <p:nvPr/>
        </p:nvCxnSpPr>
        <p:spPr>
          <a:xfrm flipH="1">
            <a:off x="8483752" y="1649367"/>
            <a:ext cx="860585" cy="11570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0FD0FFA-F39D-4872-B0AD-8917CD32CEB9}"/>
              </a:ext>
            </a:extLst>
          </p:cNvPr>
          <p:cNvSpPr txBox="1"/>
          <p:nvPr/>
        </p:nvSpPr>
        <p:spPr>
          <a:xfrm flipH="1">
            <a:off x="8809667" y="2806393"/>
            <a:ext cx="1959850" cy="300082"/>
          </a:xfrm>
          <a:prstGeom prst="rect">
            <a:avLst/>
          </a:prstGeom>
          <a:noFill/>
        </p:spPr>
        <p:txBody>
          <a:bodyPr wrap="square" rtlCol="0">
            <a:spAutoFit/>
          </a:bodyPr>
          <a:lstStyle/>
          <a:p>
            <a:r>
              <a:rPr lang="ja-JP" altLang="en-US" sz="1350">
                <a:solidFill>
                  <a:srgbClr val="FF0000"/>
                </a:solidFill>
              </a:rPr>
              <a:t>録音した音源</a:t>
            </a:r>
          </a:p>
        </p:txBody>
      </p:sp>
      <p:cxnSp>
        <p:nvCxnSpPr>
          <p:cNvPr id="13" name="直線矢印コネクタ 12">
            <a:extLst>
              <a:ext uri="{FF2B5EF4-FFF2-40B4-BE49-F238E27FC236}">
                <a16:creationId xmlns:a16="http://schemas.microsoft.com/office/drawing/2014/main" id="{BAF62676-1BEE-46D7-BC2D-09911C495A5E}"/>
              </a:ext>
            </a:extLst>
          </p:cNvPr>
          <p:cNvCxnSpPr>
            <a:cxnSpLocks/>
          </p:cNvCxnSpPr>
          <p:nvPr/>
        </p:nvCxnSpPr>
        <p:spPr>
          <a:xfrm flipH="1">
            <a:off x="8614533" y="2777301"/>
            <a:ext cx="173151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014AD8AA-908A-4AA3-BB20-A8CC25CBBF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144" t="48852" r="16468" b="5367"/>
          <a:stretch/>
        </p:blipFill>
        <p:spPr>
          <a:xfrm rot="16200000" flipH="1">
            <a:off x="9603759" y="3385418"/>
            <a:ext cx="2480356" cy="1075482"/>
          </a:xfrm>
          <a:prstGeom prst="rect">
            <a:avLst/>
          </a:prstGeom>
        </p:spPr>
      </p:pic>
      <p:sp>
        <p:nvSpPr>
          <p:cNvPr id="9" name="テキスト ボックス 8">
            <a:extLst>
              <a:ext uri="{FF2B5EF4-FFF2-40B4-BE49-F238E27FC236}">
                <a16:creationId xmlns:a16="http://schemas.microsoft.com/office/drawing/2014/main" id="{60536450-A9D9-4258-98C9-966D7BF07F93}"/>
              </a:ext>
            </a:extLst>
          </p:cNvPr>
          <p:cNvSpPr txBox="1"/>
          <p:nvPr/>
        </p:nvSpPr>
        <p:spPr>
          <a:xfrm>
            <a:off x="9688400" y="92210"/>
            <a:ext cx="2162233" cy="523220"/>
          </a:xfrm>
          <a:prstGeom prst="rect">
            <a:avLst/>
          </a:prstGeom>
          <a:noFill/>
          <a:ln w="28575">
            <a:noFill/>
          </a:ln>
        </p:spPr>
        <p:txBody>
          <a:bodyPr wrap="square" rtlCol="0">
            <a:spAutoFit/>
          </a:bodyPr>
          <a:lstStyle/>
          <a:p>
            <a:r>
              <a:rPr lang="ja-JP" altLang="en-US" sz="2800">
                <a:solidFill>
                  <a:srgbClr val="0070C0"/>
                </a:solidFill>
              </a:rPr>
              <a:t>スピーカー</a:t>
            </a:r>
          </a:p>
        </p:txBody>
      </p:sp>
      <p:pic>
        <p:nvPicPr>
          <p:cNvPr id="4" name="コンテンツ プレースホルダー 9">
            <a:extLst>
              <a:ext uri="{FF2B5EF4-FFF2-40B4-BE49-F238E27FC236}">
                <a16:creationId xmlns:a16="http://schemas.microsoft.com/office/drawing/2014/main" id="{89C743A4-F913-4A18-2BD3-5CA6A271B65D}"/>
              </a:ext>
            </a:extLst>
          </p:cNvPr>
          <p:cNvPicPr>
            <a:picLocks noChangeAspect="1"/>
          </p:cNvPicPr>
          <p:nvPr/>
        </p:nvPicPr>
        <p:blipFill>
          <a:blip r:embed="rId10"/>
          <a:stretch>
            <a:fillRect/>
          </a:stretch>
        </p:blipFill>
        <p:spPr>
          <a:xfrm>
            <a:off x="9225079" y="610566"/>
            <a:ext cx="2162234" cy="1441489"/>
          </a:xfrm>
          <a:prstGeom prst="rect">
            <a:avLst/>
          </a:prstGeom>
        </p:spPr>
      </p:pic>
    </p:spTree>
    <p:extLst>
      <p:ext uri="{BB962C8B-B14F-4D97-AF65-F5344CB8AC3E}">
        <p14:creationId xmlns:p14="http://schemas.microsoft.com/office/powerpoint/2010/main" val="2663052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3C5BA06-9A87-4A44-BD96-4F6F8B9CE690}"/>
              </a:ext>
            </a:extLst>
          </p:cNvPr>
          <p:cNvSpPr txBox="1"/>
          <p:nvPr/>
        </p:nvSpPr>
        <p:spPr>
          <a:xfrm>
            <a:off x="1669774" y="472420"/>
            <a:ext cx="7816132" cy="707886"/>
          </a:xfrm>
          <a:prstGeom prst="rect">
            <a:avLst/>
          </a:prstGeom>
          <a:noFill/>
        </p:spPr>
        <p:txBody>
          <a:bodyPr wrap="square" rtlCol="0">
            <a:spAutoFit/>
          </a:bodyPr>
          <a:lstStyle/>
          <a:p>
            <a:pPr algn="ctr"/>
            <a:r>
              <a:rPr kumimoji="1" lang="en-US" altLang="ja-JP" sz="4000" dirty="0">
                <a:latin typeface="+mn-ea"/>
              </a:rPr>
              <a:t>Voice Retriever</a:t>
            </a:r>
            <a:r>
              <a:rPr kumimoji="1" lang="ja-JP" altLang="en-US" sz="4000" dirty="0">
                <a:latin typeface="+mn-ea"/>
              </a:rPr>
              <a:t>の特徴</a:t>
            </a:r>
          </a:p>
        </p:txBody>
      </p:sp>
      <p:graphicFrame>
        <p:nvGraphicFramePr>
          <p:cNvPr id="2" name="コンテンツ プレースホルダー 1">
            <a:extLst>
              <a:ext uri="{FF2B5EF4-FFF2-40B4-BE49-F238E27FC236}">
                <a16:creationId xmlns:a16="http://schemas.microsoft.com/office/drawing/2014/main" id="{A108FC5E-35D9-42F5-AB0E-A50324E7E57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6917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FE4B4-4DDC-EBF2-6373-49EBF5265E09}"/>
              </a:ext>
            </a:extLst>
          </p:cNvPr>
          <p:cNvSpPr>
            <a:spLocks noGrp="1"/>
          </p:cNvSpPr>
          <p:nvPr>
            <p:ph type="title"/>
          </p:nvPr>
        </p:nvSpPr>
        <p:spPr/>
        <p:txBody>
          <a:bodyPr/>
          <a:lstStyle/>
          <a:p>
            <a:r>
              <a:rPr kumimoji="1" lang="ja-JP" altLang="en-US"/>
              <a:t>パターン①来院いただく場合</a:t>
            </a:r>
          </a:p>
        </p:txBody>
      </p:sp>
      <p:sp>
        <p:nvSpPr>
          <p:cNvPr id="3" name="コンテンツ プレースホルダー 2">
            <a:extLst>
              <a:ext uri="{FF2B5EF4-FFF2-40B4-BE49-F238E27FC236}">
                <a16:creationId xmlns:a16="http://schemas.microsoft.com/office/drawing/2014/main" id="{6D6104E1-9E73-748B-4E58-2884CB9209BC}"/>
              </a:ext>
            </a:extLst>
          </p:cNvPr>
          <p:cNvSpPr>
            <a:spLocks noGrp="1"/>
          </p:cNvSpPr>
          <p:nvPr>
            <p:ph idx="1"/>
          </p:nvPr>
        </p:nvSpPr>
        <p:spPr/>
        <p:txBody>
          <a:bodyPr>
            <a:normAutofit/>
          </a:bodyPr>
          <a:lstStyle/>
          <a:p>
            <a:r>
              <a:rPr kumimoji="1" lang="ja-JP" altLang="en-US"/>
              <a:t>電話予約</a:t>
            </a:r>
            <a:endParaRPr kumimoji="1" lang="en-US" altLang="ja-JP"/>
          </a:p>
          <a:p>
            <a:r>
              <a:rPr kumimoji="1" lang="ja-JP" altLang="en-US"/>
              <a:t>来院</a:t>
            </a:r>
            <a:r>
              <a:rPr kumimoji="1" lang="en-US" altLang="ja-JP"/>
              <a:t>1</a:t>
            </a:r>
            <a:r>
              <a:rPr kumimoji="1" lang="ja-JP" altLang="en-US"/>
              <a:t>回目；印象</a:t>
            </a:r>
            <a:endParaRPr kumimoji="1" lang="en-US" altLang="ja-JP"/>
          </a:p>
          <a:p>
            <a:r>
              <a:rPr lang="ja-JP" altLang="en-US"/>
              <a:t>来院</a:t>
            </a:r>
            <a:r>
              <a:rPr lang="en-US" altLang="ja-JP"/>
              <a:t>2</a:t>
            </a:r>
            <a:r>
              <a:rPr lang="ja-JP" altLang="en-US"/>
              <a:t>回目；セット</a:t>
            </a:r>
            <a:endParaRPr lang="en-US" altLang="ja-JP"/>
          </a:p>
          <a:p>
            <a:r>
              <a:rPr lang="ja-JP" altLang="en-US"/>
              <a:t>定期健診</a:t>
            </a:r>
            <a:endParaRPr lang="en-US" altLang="ja-JP"/>
          </a:p>
          <a:p>
            <a:pPr marL="0" indent="0">
              <a:buNone/>
            </a:pPr>
            <a:endParaRPr lang="en-US" altLang="ja-JP" sz="1800"/>
          </a:p>
          <a:p>
            <a:pPr marL="0" indent="0">
              <a:buNone/>
            </a:pPr>
            <a:endParaRPr lang="en-US" altLang="ja-JP" sz="1800"/>
          </a:p>
          <a:p>
            <a:pPr marL="0" indent="0">
              <a:buNone/>
            </a:pPr>
            <a:endParaRPr lang="en-US" altLang="ja-JP" sz="1800"/>
          </a:p>
          <a:p>
            <a:endParaRPr kumimoji="1" lang="ja-JP" altLang="en-US"/>
          </a:p>
        </p:txBody>
      </p:sp>
      <p:pic>
        <p:nvPicPr>
          <p:cNvPr id="5" name="図 4" descr="病室にいる男性&#10;&#10;低い精度で自動的に生成された説明">
            <a:extLst>
              <a:ext uri="{FF2B5EF4-FFF2-40B4-BE49-F238E27FC236}">
                <a16:creationId xmlns:a16="http://schemas.microsoft.com/office/drawing/2014/main" id="{0D6AA78E-A762-3D86-AB87-21C021822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6866289" y="2213943"/>
            <a:ext cx="4186041" cy="3139531"/>
          </a:xfrm>
          <a:prstGeom prst="rect">
            <a:avLst/>
          </a:prstGeom>
        </p:spPr>
      </p:pic>
    </p:spTree>
    <p:extLst>
      <p:ext uri="{BB962C8B-B14F-4D97-AF65-F5344CB8AC3E}">
        <p14:creationId xmlns:p14="http://schemas.microsoft.com/office/powerpoint/2010/main" val="353571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FE4B4-4DDC-EBF2-6373-49EBF5265E09}"/>
              </a:ext>
            </a:extLst>
          </p:cNvPr>
          <p:cNvSpPr>
            <a:spLocks noGrp="1"/>
          </p:cNvSpPr>
          <p:nvPr>
            <p:ph type="title"/>
          </p:nvPr>
        </p:nvSpPr>
        <p:spPr/>
        <p:txBody>
          <a:bodyPr/>
          <a:lstStyle/>
          <a:p>
            <a:r>
              <a:rPr kumimoji="1" lang="ja-JP" altLang="en-US"/>
              <a:t>パターン②訪問診療の場合</a:t>
            </a:r>
          </a:p>
        </p:txBody>
      </p:sp>
      <p:pic>
        <p:nvPicPr>
          <p:cNvPr id="5" name="図 4" descr="人, 屋内, 持つ, 小さい が含まれている画像&#10;&#10;自動的に生成された説明">
            <a:extLst>
              <a:ext uri="{FF2B5EF4-FFF2-40B4-BE49-F238E27FC236}">
                <a16:creationId xmlns:a16="http://schemas.microsoft.com/office/drawing/2014/main" id="{52F565BE-7A0B-78B2-A1FD-14873B76B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56038" y="2496352"/>
            <a:ext cx="4132766" cy="3099575"/>
          </a:xfrm>
          <a:prstGeom prst="rect">
            <a:avLst/>
          </a:prstGeom>
        </p:spPr>
      </p:pic>
      <p:pic>
        <p:nvPicPr>
          <p:cNvPr id="6" name="図 5" descr="マップ&#10;&#10;自動的に生成された説明">
            <a:extLst>
              <a:ext uri="{FF2B5EF4-FFF2-40B4-BE49-F238E27FC236}">
                <a16:creationId xmlns:a16="http://schemas.microsoft.com/office/drawing/2014/main" id="{6ABD4759-10BE-30F1-974D-BDCAF1F59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089" y="1757660"/>
            <a:ext cx="5752835" cy="4576958"/>
          </a:xfrm>
          <a:prstGeom prst="rect">
            <a:avLst/>
          </a:prstGeom>
        </p:spPr>
      </p:pic>
    </p:spTree>
    <p:extLst>
      <p:ext uri="{BB962C8B-B14F-4D97-AF65-F5344CB8AC3E}">
        <p14:creationId xmlns:p14="http://schemas.microsoft.com/office/powerpoint/2010/main" val="1516856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FE4B4-4DDC-EBF2-6373-49EBF5265E09}"/>
              </a:ext>
            </a:extLst>
          </p:cNvPr>
          <p:cNvSpPr>
            <a:spLocks noGrp="1"/>
          </p:cNvSpPr>
          <p:nvPr>
            <p:ph type="title"/>
          </p:nvPr>
        </p:nvSpPr>
        <p:spPr/>
        <p:txBody>
          <a:bodyPr/>
          <a:lstStyle/>
          <a:p>
            <a:r>
              <a:rPr kumimoji="1" lang="ja-JP" altLang="en-US"/>
              <a:t>パターン③オンライン診療の場合</a:t>
            </a:r>
          </a:p>
        </p:txBody>
      </p:sp>
      <p:sp>
        <p:nvSpPr>
          <p:cNvPr id="3" name="コンテンツ プレースホルダー 2">
            <a:extLst>
              <a:ext uri="{FF2B5EF4-FFF2-40B4-BE49-F238E27FC236}">
                <a16:creationId xmlns:a16="http://schemas.microsoft.com/office/drawing/2014/main" id="{6D6104E1-9E73-748B-4E58-2884CB9209BC}"/>
              </a:ext>
            </a:extLst>
          </p:cNvPr>
          <p:cNvSpPr>
            <a:spLocks noGrp="1"/>
          </p:cNvSpPr>
          <p:nvPr>
            <p:ph idx="1"/>
          </p:nvPr>
        </p:nvSpPr>
        <p:spPr/>
        <p:txBody>
          <a:bodyPr>
            <a:normAutofit/>
          </a:bodyPr>
          <a:lstStyle/>
          <a:p>
            <a:r>
              <a:rPr kumimoji="1" lang="ja-JP" altLang="en-US"/>
              <a:t>電話予約</a:t>
            </a:r>
            <a:endParaRPr kumimoji="1" lang="en-US" altLang="ja-JP"/>
          </a:p>
          <a:p>
            <a:r>
              <a:rPr lang="ja-JP" altLang="en-US"/>
              <a:t>オンライン診療１回目</a:t>
            </a:r>
            <a:endParaRPr lang="en-US" altLang="ja-JP"/>
          </a:p>
          <a:p>
            <a:r>
              <a:rPr kumimoji="1" lang="ja-JP" altLang="en-US"/>
              <a:t>印象を東京医科歯科大学病院に送付</a:t>
            </a:r>
            <a:endParaRPr kumimoji="1" lang="en-US" altLang="ja-JP"/>
          </a:p>
          <a:p>
            <a:r>
              <a:rPr kumimoji="1" lang="en-US" altLang="ja-JP"/>
              <a:t>Voice Retriever</a:t>
            </a:r>
            <a:r>
              <a:rPr kumimoji="1" lang="ja-JP" altLang="en-US"/>
              <a:t>制作</a:t>
            </a:r>
            <a:endParaRPr kumimoji="1" lang="en-US" altLang="ja-JP"/>
          </a:p>
          <a:p>
            <a:r>
              <a:rPr lang="ja-JP" altLang="en-US"/>
              <a:t>オンライン診療２回目</a:t>
            </a:r>
            <a:endParaRPr lang="en-US" altLang="ja-JP"/>
          </a:p>
          <a:p>
            <a:r>
              <a:rPr kumimoji="1" lang="ja-JP" altLang="en-US"/>
              <a:t>定期健診</a:t>
            </a:r>
            <a:endParaRPr kumimoji="1" lang="en-US" altLang="ja-JP"/>
          </a:p>
        </p:txBody>
      </p:sp>
      <p:sp>
        <p:nvSpPr>
          <p:cNvPr id="4" name="吹き出し: 角を丸めた四角形 3">
            <a:extLst>
              <a:ext uri="{FF2B5EF4-FFF2-40B4-BE49-F238E27FC236}">
                <a16:creationId xmlns:a16="http://schemas.microsoft.com/office/drawing/2014/main" id="{1A7C3DA8-3954-B242-22CA-7C811A770242}"/>
              </a:ext>
            </a:extLst>
          </p:cNvPr>
          <p:cNvSpPr/>
          <p:nvPr/>
        </p:nvSpPr>
        <p:spPr>
          <a:xfrm>
            <a:off x="7382107" y="1616347"/>
            <a:ext cx="4809893" cy="1015341"/>
          </a:xfrm>
          <a:prstGeom prst="wedgeRoundRectCallout">
            <a:avLst>
              <a:gd name="adj1" fmla="val -84975"/>
              <a:gd name="adj2" fmla="val -728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ja-JP" altLang="en-US" sz="2000"/>
              <a:t>北海道から沖縄まで協力医院あり！</a:t>
            </a:r>
            <a:endParaRPr lang="en-US" altLang="ja-JP"/>
          </a:p>
        </p:txBody>
      </p:sp>
      <p:pic>
        <p:nvPicPr>
          <p:cNvPr id="6" name="図 5" descr="ビデオゲームのキャラクター&#10;&#10;中程度の精度で自動的に生成された説明">
            <a:extLst>
              <a:ext uri="{FF2B5EF4-FFF2-40B4-BE49-F238E27FC236}">
                <a16:creationId xmlns:a16="http://schemas.microsoft.com/office/drawing/2014/main" id="{D935C2DE-9525-D221-0790-4759BBF82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833" y="2941910"/>
            <a:ext cx="3461810" cy="3163229"/>
          </a:xfrm>
          <a:prstGeom prst="rect">
            <a:avLst/>
          </a:prstGeom>
        </p:spPr>
      </p:pic>
    </p:spTree>
    <p:extLst>
      <p:ext uri="{BB962C8B-B14F-4D97-AF65-F5344CB8AC3E}">
        <p14:creationId xmlns:p14="http://schemas.microsoft.com/office/powerpoint/2010/main" val="2101559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9EDDAE-ABA3-48BB-6982-CDDD05A8BECD}"/>
              </a:ext>
            </a:extLst>
          </p:cNvPr>
          <p:cNvSpPr>
            <a:spLocks noGrp="1"/>
          </p:cNvSpPr>
          <p:nvPr>
            <p:ph type="title"/>
          </p:nvPr>
        </p:nvSpPr>
        <p:spPr/>
        <p:txBody>
          <a:bodyPr>
            <a:normAutofit/>
          </a:bodyPr>
          <a:lstStyle/>
          <a:p>
            <a:r>
              <a:rPr kumimoji="1" lang="ja-JP" altLang="en-US"/>
              <a:t>当院</a:t>
            </a:r>
            <a:r>
              <a:rPr kumimoji="1" lang="en-US" altLang="ja-JP"/>
              <a:t>HP</a:t>
            </a:r>
            <a:endParaRPr kumimoji="1" lang="ja-JP" altLang="en-US"/>
          </a:p>
        </p:txBody>
      </p:sp>
      <p:pic>
        <p:nvPicPr>
          <p:cNvPr id="5" name="コンテンツ プレースホルダー 4" descr="グラフィカル ユーザー インターフェイス, アプリケーション&#10;&#10;自動的に生成された説明">
            <a:extLst>
              <a:ext uri="{FF2B5EF4-FFF2-40B4-BE49-F238E27FC236}">
                <a16:creationId xmlns:a16="http://schemas.microsoft.com/office/drawing/2014/main" id="{D6C3DE9E-6412-F979-E2CC-356CA97AEC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305"/>
          <a:stretch/>
        </p:blipFill>
        <p:spPr>
          <a:xfrm>
            <a:off x="3943394" y="149772"/>
            <a:ext cx="8117227" cy="6586867"/>
          </a:xfrm>
        </p:spPr>
      </p:pic>
      <p:pic>
        <p:nvPicPr>
          <p:cNvPr id="4" name="図 3" descr="QR コード&#10;&#10;自動的に生成された説明">
            <a:extLst>
              <a:ext uri="{FF2B5EF4-FFF2-40B4-BE49-F238E27FC236}">
                <a16:creationId xmlns:a16="http://schemas.microsoft.com/office/drawing/2014/main" id="{D663D92F-261D-E9E1-608A-894580B90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84" y="2253869"/>
            <a:ext cx="2971429" cy="2971429"/>
          </a:xfrm>
          <a:prstGeom prst="rect">
            <a:avLst/>
          </a:prstGeom>
        </p:spPr>
      </p:pic>
    </p:spTree>
    <p:extLst>
      <p:ext uri="{BB962C8B-B14F-4D97-AF65-F5344CB8AC3E}">
        <p14:creationId xmlns:p14="http://schemas.microsoft.com/office/powerpoint/2010/main" val="316751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7CEC0E0-2014-27DC-EAF6-CF94E815852A}"/>
              </a:ext>
            </a:extLst>
          </p:cNvPr>
          <p:cNvSpPr>
            <a:spLocks noGrp="1"/>
          </p:cNvSpPr>
          <p:nvPr>
            <p:ph type="ctrTitle"/>
          </p:nvPr>
        </p:nvSpPr>
        <p:spPr>
          <a:xfrm>
            <a:off x="806824" y="1122363"/>
            <a:ext cx="10676964" cy="2387600"/>
          </a:xfrm>
        </p:spPr>
        <p:txBody>
          <a:bodyPr/>
          <a:lstStyle/>
          <a:p>
            <a:r>
              <a:rPr lang="ja-JP" altLang="en-US" dirty="0"/>
              <a:t>ご清聴ありがとうございました</a:t>
            </a:r>
          </a:p>
        </p:txBody>
      </p:sp>
      <p:sp>
        <p:nvSpPr>
          <p:cNvPr id="5" name="字幕 4">
            <a:extLst>
              <a:ext uri="{FF2B5EF4-FFF2-40B4-BE49-F238E27FC236}">
                <a16:creationId xmlns:a16="http://schemas.microsoft.com/office/drawing/2014/main" id="{58715DBF-8EA3-C579-2FC7-CAE22EAF4AF5}"/>
              </a:ext>
            </a:extLst>
          </p:cNvPr>
          <p:cNvSpPr>
            <a:spLocks noGrp="1"/>
          </p:cNvSpPr>
          <p:nvPr>
            <p:ph type="subTitle" idx="1"/>
          </p:nvPr>
        </p:nvSpPr>
        <p:spPr>
          <a:xfrm>
            <a:off x="197223" y="3602038"/>
            <a:ext cx="11833411" cy="1655762"/>
          </a:xfrm>
        </p:spPr>
        <p:txBody>
          <a:bodyPr>
            <a:normAutofit lnSpcReduction="10000"/>
          </a:bodyPr>
          <a:lstStyle/>
          <a:p>
            <a:endParaRPr lang="en-US" altLang="ja-JP" sz="3200" dirty="0">
              <a:effectLst>
                <a:outerShdw blurRad="38100" dist="38100" dir="2700000" algn="tl">
                  <a:srgbClr val="000000">
                    <a:alpha val="43137"/>
                  </a:srgbClr>
                </a:outerShdw>
              </a:effectLst>
            </a:endParaRPr>
          </a:p>
          <a:p>
            <a:r>
              <a:rPr lang="ja-JP" altLang="en-US" sz="3200" dirty="0">
                <a:effectLst>
                  <a:outerShdw blurRad="38100" dist="38100" dir="2700000" algn="tl">
                    <a:srgbClr val="000000">
                      <a:alpha val="43137"/>
                    </a:srgbClr>
                  </a:outerShdw>
                </a:effectLst>
              </a:rPr>
              <a:t>東京医科歯科大学摂食嚥下リハビリテーション学分野　山田大志</a:t>
            </a:r>
            <a:endParaRPr lang="en-US" altLang="ja-JP" sz="3200" dirty="0">
              <a:effectLst>
                <a:outerShdw blurRad="38100" dist="38100" dir="2700000" algn="tl">
                  <a:srgbClr val="000000">
                    <a:alpha val="43137"/>
                  </a:srgbClr>
                </a:outerShdw>
              </a:effectLst>
            </a:endParaRPr>
          </a:p>
          <a:p>
            <a:r>
              <a:rPr lang="ja-JP" altLang="en-US" sz="3200" dirty="0">
                <a:effectLst>
                  <a:outerShdw blurRad="38100" dist="38100" dir="2700000" algn="tl">
                    <a:srgbClr val="000000">
                      <a:alpha val="43137"/>
                    </a:srgbClr>
                  </a:outerShdw>
                </a:effectLst>
              </a:rPr>
              <a:t>医療法人社団高輪会　横山靖弘</a:t>
            </a:r>
            <a:endParaRPr lang="en-US" altLang="ja-JP" sz="3200" dirty="0">
              <a:effectLst>
                <a:outerShdw blurRad="38100" dist="38100" dir="2700000" algn="tl">
                  <a:srgbClr val="000000">
                    <a:alpha val="43137"/>
                  </a:srgbClr>
                </a:outerShdw>
              </a:effectLst>
            </a:endParaRPr>
          </a:p>
          <a:p>
            <a:endParaRPr lang="ja-JP" altLang="en-US" sz="4000" dirty="0"/>
          </a:p>
        </p:txBody>
      </p:sp>
    </p:spTree>
    <p:extLst>
      <p:ext uri="{BB962C8B-B14F-4D97-AF65-F5344CB8AC3E}">
        <p14:creationId xmlns:p14="http://schemas.microsoft.com/office/powerpoint/2010/main" val="21049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057AC3-3A20-BF3C-3D18-1BB119EB3D24}"/>
              </a:ext>
            </a:extLst>
          </p:cNvPr>
          <p:cNvSpPr>
            <a:spLocks noGrp="1"/>
          </p:cNvSpPr>
          <p:nvPr>
            <p:ph type="title"/>
          </p:nvPr>
        </p:nvSpPr>
        <p:spPr/>
        <p:txBody>
          <a:bodyPr/>
          <a:lstStyle/>
          <a:p>
            <a:r>
              <a:rPr lang="ja-JP" altLang="en-US" dirty="0"/>
              <a:t>緒言</a:t>
            </a:r>
          </a:p>
        </p:txBody>
      </p:sp>
      <p:sp>
        <p:nvSpPr>
          <p:cNvPr id="3" name="コンテンツ プレースホルダー 2">
            <a:extLst>
              <a:ext uri="{FF2B5EF4-FFF2-40B4-BE49-F238E27FC236}">
                <a16:creationId xmlns:a16="http://schemas.microsoft.com/office/drawing/2014/main" id="{B24A5DA1-B4C2-82B0-DB97-4D326A9027D3}"/>
              </a:ext>
            </a:extLst>
          </p:cNvPr>
          <p:cNvSpPr>
            <a:spLocks noGrp="1"/>
          </p:cNvSpPr>
          <p:nvPr>
            <p:ph idx="1"/>
          </p:nvPr>
        </p:nvSpPr>
        <p:spPr/>
        <p:txBody>
          <a:bodyPr>
            <a:normAutofit/>
          </a:bodyPr>
          <a:lstStyle/>
          <a:p>
            <a:pPr marL="0" indent="0">
              <a:buNone/>
            </a:pPr>
            <a:r>
              <a:rPr lang="ja-JP" altLang="en-US" sz="4000" dirty="0"/>
              <a:t>喉頭がんや咽頭がんなど、治療のため手術で声帯を摘出すると声を出せなくなります。失った声を取り戻す方法がありそれを代用音声といいます。大きく分けて食道発声、電気式人工喉頭、シャント発声があります。</a:t>
            </a:r>
            <a:r>
              <a:rPr lang="en-US" altLang="ja-JP" sz="4000" dirty="0" err="1"/>
              <a:t>VoiceRetriever</a:t>
            </a:r>
            <a:r>
              <a:rPr lang="ja-JP" altLang="en-US" sz="4000" dirty="0"/>
              <a:t>は電気式人工喉頭の一種で音源を口腔内に入れてしまったものです。</a:t>
            </a:r>
          </a:p>
        </p:txBody>
      </p:sp>
    </p:spTree>
    <p:extLst>
      <p:ext uri="{BB962C8B-B14F-4D97-AF65-F5344CB8AC3E}">
        <p14:creationId xmlns:p14="http://schemas.microsoft.com/office/powerpoint/2010/main" val="315971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856FE-599B-8FFA-FC15-10952806BA62}"/>
              </a:ext>
            </a:extLst>
          </p:cNvPr>
          <p:cNvSpPr>
            <a:spLocks noGrp="1"/>
          </p:cNvSpPr>
          <p:nvPr>
            <p:ph type="title"/>
          </p:nvPr>
        </p:nvSpPr>
        <p:spPr/>
        <p:txBody>
          <a:bodyPr/>
          <a:lstStyle/>
          <a:p>
            <a:r>
              <a:rPr lang="ja-JP" altLang="en-US" dirty="0"/>
              <a:t>経過</a:t>
            </a:r>
          </a:p>
        </p:txBody>
      </p:sp>
      <p:sp>
        <p:nvSpPr>
          <p:cNvPr id="3" name="コンテンツ プレースホルダー 2">
            <a:extLst>
              <a:ext uri="{FF2B5EF4-FFF2-40B4-BE49-F238E27FC236}">
                <a16:creationId xmlns:a16="http://schemas.microsoft.com/office/drawing/2014/main" id="{39A33C34-87C7-7AD0-3F17-49A1F32CFB1E}"/>
              </a:ext>
            </a:extLst>
          </p:cNvPr>
          <p:cNvSpPr>
            <a:spLocks noGrp="1"/>
          </p:cNvSpPr>
          <p:nvPr>
            <p:ph idx="1"/>
          </p:nvPr>
        </p:nvSpPr>
        <p:spPr/>
        <p:txBody>
          <a:bodyPr>
            <a:normAutofit/>
          </a:bodyPr>
          <a:lstStyle/>
          <a:p>
            <a:r>
              <a:rPr lang="ja-JP" altLang="en-US" sz="4400" dirty="0"/>
              <a:t>２０２２年</a:t>
            </a:r>
            <a:r>
              <a:rPr lang="en-US" altLang="ja-JP" sz="4400" dirty="0"/>
              <a:t>4</a:t>
            </a:r>
            <a:r>
              <a:rPr lang="ja-JP" altLang="en-US" sz="4400" dirty="0"/>
              <a:t>月　中咽頭がんで化学放射線療法開始</a:t>
            </a:r>
            <a:endParaRPr lang="en-US" altLang="ja-JP" sz="4400" dirty="0"/>
          </a:p>
          <a:p>
            <a:r>
              <a:rPr lang="ja-JP" altLang="en-US" sz="4400" dirty="0"/>
              <a:t>同年　　</a:t>
            </a:r>
            <a:r>
              <a:rPr lang="en-US" altLang="ja-JP" sz="4400" dirty="0"/>
              <a:t>9</a:t>
            </a:r>
            <a:r>
              <a:rPr lang="ja-JP" altLang="en-US" sz="4400" dirty="0"/>
              <a:t>月　喉頭摘出＋舌根部２／３切除</a:t>
            </a:r>
            <a:endParaRPr lang="en-US" altLang="ja-JP" sz="4400" dirty="0"/>
          </a:p>
          <a:p>
            <a:r>
              <a:rPr lang="ja-JP" altLang="en-US" sz="4400" dirty="0"/>
              <a:t>　　　　</a:t>
            </a:r>
            <a:r>
              <a:rPr lang="en-US" altLang="ja-JP" sz="4400" dirty="0"/>
              <a:t>12</a:t>
            </a:r>
            <a:r>
              <a:rPr lang="ja-JP" altLang="en-US" sz="4400" dirty="0"/>
              <a:t>月　食道の</a:t>
            </a:r>
            <a:r>
              <a:rPr lang="en-US" altLang="ja-JP" sz="4400" dirty="0"/>
              <a:t>T1</a:t>
            </a:r>
            <a:r>
              <a:rPr lang="ja-JP" altLang="en-US" sz="4400" dirty="0"/>
              <a:t>内視鏡手術</a:t>
            </a:r>
            <a:endParaRPr lang="en-US" altLang="ja-JP" sz="4400" dirty="0"/>
          </a:p>
          <a:p>
            <a:r>
              <a:rPr lang="ja-JP" altLang="en-US" sz="4400" dirty="0"/>
              <a:t>２０２３年</a:t>
            </a:r>
            <a:r>
              <a:rPr lang="en-US" altLang="ja-JP" sz="4400" dirty="0"/>
              <a:t>7</a:t>
            </a:r>
            <a:r>
              <a:rPr lang="ja-JP" altLang="en-US" sz="4400" dirty="0"/>
              <a:t>月　左側頚部リンパ節郭清術</a:t>
            </a:r>
            <a:endParaRPr lang="en-US" altLang="ja-JP" sz="4400" dirty="0"/>
          </a:p>
        </p:txBody>
      </p:sp>
    </p:spTree>
    <p:extLst>
      <p:ext uri="{BB962C8B-B14F-4D97-AF65-F5344CB8AC3E}">
        <p14:creationId xmlns:p14="http://schemas.microsoft.com/office/powerpoint/2010/main" val="213169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C855F-E777-B160-ABC5-22DB3D97E55D}"/>
              </a:ext>
            </a:extLst>
          </p:cNvPr>
          <p:cNvSpPr>
            <a:spLocks noGrp="1"/>
          </p:cNvSpPr>
          <p:nvPr>
            <p:ph type="title"/>
          </p:nvPr>
        </p:nvSpPr>
        <p:spPr/>
        <p:txBody>
          <a:bodyPr/>
          <a:lstStyle/>
          <a:p>
            <a:r>
              <a:rPr lang="ja-JP" altLang="en-US" dirty="0"/>
              <a:t>永久気管孔</a:t>
            </a:r>
          </a:p>
        </p:txBody>
      </p:sp>
      <p:pic>
        <p:nvPicPr>
          <p:cNvPr id="5" name="コンテンツ プレースホルダー 4">
            <a:extLst>
              <a:ext uri="{FF2B5EF4-FFF2-40B4-BE49-F238E27FC236}">
                <a16:creationId xmlns:a16="http://schemas.microsoft.com/office/drawing/2014/main" id="{40FD3A56-0A39-2932-BED7-42F7975612E4}"/>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6" t="123" r="19964" b="-123"/>
          <a:stretch/>
        </p:blipFill>
        <p:spPr>
          <a:xfrm rot="5400000">
            <a:off x="207329" y="1599664"/>
            <a:ext cx="5125334" cy="4821860"/>
          </a:xfrm>
        </p:spPr>
      </p:pic>
      <p:sp>
        <p:nvSpPr>
          <p:cNvPr id="3" name="テキスト ボックス 2">
            <a:extLst>
              <a:ext uri="{FF2B5EF4-FFF2-40B4-BE49-F238E27FC236}">
                <a16:creationId xmlns:a16="http://schemas.microsoft.com/office/drawing/2014/main" id="{59D3761A-405E-BAEB-A360-9340216AF92A}"/>
              </a:ext>
            </a:extLst>
          </p:cNvPr>
          <p:cNvSpPr txBox="1"/>
          <p:nvPr/>
        </p:nvSpPr>
        <p:spPr>
          <a:xfrm>
            <a:off x="5887496" y="1447926"/>
            <a:ext cx="5466304" cy="6247864"/>
          </a:xfrm>
          <a:prstGeom prst="rect">
            <a:avLst/>
          </a:prstGeom>
          <a:noFill/>
        </p:spPr>
        <p:txBody>
          <a:bodyPr wrap="square" rtlCol="0">
            <a:spAutoFit/>
          </a:bodyPr>
          <a:lstStyle/>
          <a:p>
            <a:r>
              <a:rPr kumimoji="1" lang="ja-JP" altLang="en-US" sz="4000" dirty="0"/>
              <a:t>声帯は喉頭とともに摘出し呼吸のための気管孔を造設します。</a:t>
            </a:r>
            <a:endParaRPr kumimoji="1" lang="en-US" altLang="ja-JP" sz="4000" dirty="0"/>
          </a:p>
          <a:p>
            <a:r>
              <a:rPr lang="ja-JP" altLang="en-US" sz="4000" dirty="0"/>
              <a:t>食道の切除が大きければ空腸移植もします。</a:t>
            </a:r>
            <a:endParaRPr lang="en-US" altLang="ja-JP" sz="4000" dirty="0"/>
          </a:p>
          <a:p>
            <a:r>
              <a:rPr kumimoji="1" lang="ja-JP" altLang="en-US" sz="4000" dirty="0"/>
              <a:t>中咽頭がんだったので舌根部２／３切除して大胸筋皮弁移植しました。</a:t>
            </a:r>
            <a:endParaRPr kumimoji="1" lang="en-US" altLang="ja-JP" sz="4000" dirty="0"/>
          </a:p>
          <a:p>
            <a:endParaRPr kumimoji="1" lang="en-US" altLang="ja-JP" sz="4000" dirty="0"/>
          </a:p>
          <a:p>
            <a:endParaRPr kumimoji="1" lang="ja-JP" altLang="en-US" sz="4000" dirty="0"/>
          </a:p>
        </p:txBody>
      </p:sp>
    </p:spTree>
    <p:extLst>
      <p:ext uri="{BB962C8B-B14F-4D97-AF65-F5344CB8AC3E}">
        <p14:creationId xmlns:p14="http://schemas.microsoft.com/office/powerpoint/2010/main" val="302366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29763-723B-2CE3-9B4F-69AE13EA4C9F}"/>
              </a:ext>
            </a:extLst>
          </p:cNvPr>
          <p:cNvSpPr>
            <a:spLocks noGrp="1"/>
          </p:cNvSpPr>
          <p:nvPr>
            <p:ph type="title"/>
          </p:nvPr>
        </p:nvSpPr>
        <p:spPr/>
        <p:txBody>
          <a:bodyPr/>
          <a:lstStyle/>
          <a:p>
            <a:pPr algn="ctr"/>
            <a:r>
              <a:rPr lang="ja-JP" altLang="en-US" dirty="0">
                <a:ea typeface="ＭＳ Ｐゴシック"/>
                <a:cs typeface="Calibri Light"/>
              </a:rPr>
              <a:t>一般的な電気式人工喉頭</a:t>
            </a:r>
          </a:p>
        </p:txBody>
      </p:sp>
      <p:pic>
        <p:nvPicPr>
          <p:cNvPr id="1026" name="Picture 2" descr="top_dohisan">
            <a:extLst>
              <a:ext uri="{FF2B5EF4-FFF2-40B4-BE49-F238E27FC236}">
                <a16:creationId xmlns:a16="http://schemas.microsoft.com/office/drawing/2014/main" id="{6C0DA2F6-6A7F-C6C8-6813-38E20F9749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8668" y="1825625"/>
            <a:ext cx="703466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5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846BF8BE-7C71-87A0-8859-53146C771BBC}"/>
              </a:ext>
            </a:extLst>
          </p:cNvPr>
          <p:cNvSpPr>
            <a:spLocks noGrp="1"/>
          </p:cNvSpPr>
          <p:nvPr>
            <p:ph type="title"/>
          </p:nvPr>
        </p:nvSpPr>
        <p:spPr/>
        <p:txBody>
          <a:bodyPr/>
          <a:lstStyle/>
          <a:p>
            <a:r>
              <a:rPr lang="en-US" altLang="ja-JP" dirty="0" err="1"/>
              <a:t>VoiceRetriever</a:t>
            </a:r>
            <a:r>
              <a:rPr lang="ja-JP" altLang="en-US" dirty="0"/>
              <a:t>（マウスピース型口腔内装置）</a:t>
            </a:r>
          </a:p>
        </p:txBody>
      </p:sp>
      <p:pic>
        <p:nvPicPr>
          <p:cNvPr id="8" name="コンテンツ プレースホルダー 7">
            <a:extLst>
              <a:ext uri="{FF2B5EF4-FFF2-40B4-BE49-F238E27FC236}">
                <a16:creationId xmlns:a16="http://schemas.microsoft.com/office/drawing/2014/main" id="{802B688C-6E5E-DB54-6AFF-262C5BFFCE6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32496" y="1825625"/>
            <a:ext cx="6527007" cy="4351338"/>
          </a:xfrm>
        </p:spPr>
      </p:pic>
    </p:spTree>
    <p:extLst>
      <p:ext uri="{BB962C8B-B14F-4D97-AF65-F5344CB8AC3E}">
        <p14:creationId xmlns:p14="http://schemas.microsoft.com/office/powerpoint/2010/main" val="1330985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9DF5F62-763D-D084-1738-3B23D088D2D9}"/>
              </a:ext>
            </a:extLst>
          </p:cNvPr>
          <p:cNvSpPr>
            <a:spLocks noGrp="1"/>
          </p:cNvSpPr>
          <p:nvPr>
            <p:ph type="title"/>
          </p:nvPr>
        </p:nvSpPr>
        <p:spPr>
          <a:xfrm>
            <a:off x="482321" y="365125"/>
            <a:ext cx="11274250" cy="1325563"/>
          </a:xfrm>
        </p:spPr>
        <p:txBody>
          <a:bodyPr/>
          <a:lstStyle/>
          <a:p>
            <a:pPr algn="ctr"/>
            <a:r>
              <a:rPr lang="ja-JP" altLang="en-US" dirty="0"/>
              <a:t>着脱と咬合、舌への干渉でクラスプ型に改造</a:t>
            </a:r>
          </a:p>
        </p:txBody>
      </p:sp>
      <p:pic>
        <p:nvPicPr>
          <p:cNvPr id="8" name="コンテンツ プレースホルダー 7">
            <a:extLst>
              <a:ext uri="{FF2B5EF4-FFF2-40B4-BE49-F238E27FC236}">
                <a16:creationId xmlns:a16="http://schemas.microsoft.com/office/drawing/2014/main" id="{A4EBC111-AB34-9517-1A42-CD367388312E}"/>
              </a:ext>
            </a:extLst>
          </p:cNvPr>
          <p:cNvPicPr>
            <a:picLocks noGrp="1" noChangeAspect="1"/>
          </p:cNvPicPr>
          <p:nvPr>
            <p:ph sz="half" idx="1"/>
          </p:nvPr>
        </p:nvPicPr>
        <p:blipFill>
          <a:blip r:embed="rId2"/>
          <a:stretch>
            <a:fillRect/>
          </a:stretch>
        </p:blipFill>
        <p:spPr>
          <a:xfrm>
            <a:off x="838200" y="1912354"/>
            <a:ext cx="5181600" cy="3454400"/>
          </a:xfrm>
        </p:spPr>
      </p:pic>
      <p:pic>
        <p:nvPicPr>
          <p:cNvPr id="10" name="コンテンツ プレースホルダー 9">
            <a:extLst>
              <a:ext uri="{FF2B5EF4-FFF2-40B4-BE49-F238E27FC236}">
                <a16:creationId xmlns:a16="http://schemas.microsoft.com/office/drawing/2014/main" id="{3A3E4D6C-232A-386B-C87B-81CD6628FB4C}"/>
              </a:ext>
            </a:extLst>
          </p:cNvPr>
          <p:cNvPicPr>
            <a:picLocks noGrp="1" noChangeAspect="1"/>
          </p:cNvPicPr>
          <p:nvPr>
            <p:ph sz="half" idx="2"/>
          </p:nvPr>
        </p:nvPicPr>
        <p:blipFill>
          <a:blip r:embed="rId3"/>
          <a:stretch>
            <a:fillRect/>
          </a:stretch>
        </p:blipFill>
        <p:spPr>
          <a:xfrm>
            <a:off x="6373167" y="1912354"/>
            <a:ext cx="5181600" cy="3454400"/>
          </a:xfrm>
        </p:spPr>
      </p:pic>
      <p:sp>
        <p:nvSpPr>
          <p:cNvPr id="12" name="テキスト ボックス 11">
            <a:extLst>
              <a:ext uri="{FF2B5EF4-FFF2-40B4-BE49-F238E27FC236}">
                <a16:creationId xmlns:a16="http://schemas.microsoft.com/office/drawing/2014/main" id="{9A950886-C07F-3395-26AB-A0427004BC55}"/>
              </a:ext>
            </a:extLst>
          </p:cNvPr>
          <p:cNvSpPr txBox="1"/>
          <p:nvPr/>
        </p:nvSpPr>
        <p:spPr>
          <a:xfrm>
            <a:off x="838200" y="5606980"/>
            <a:ext cx="10716567" cy="707886"/>
          </a:xfrm>
          <a:prstGeom prst="rect">
            <a:avLst/>
          </a:prstGeom>
          <a:noFill/>
        </p:spPr>
        <p:txBody>
          <a:bodyPr wrap="square" rtlCol="0">
            <a:spAutoFit/>
          </a:bodyPr>
          <a:lstStyle/>
          <a:p>
            <a:pPr algn="ctr"/>
            <a:r>
              <a:rPr kumimoji="1" lang="ja-JP" altLang="en-US" sz="4000" dirty="0"/>
              <a:t>私が今装着しているのは向かって右側です</a:t>
            </a:r>
          </a:p>
        </p:txBody>
      </p:sp>
    </p:spTree>
    <p:extLst>
      <p:ext uri="{BB962C8B-B14F-4D97-AF65-F5344CB8AC3E}">
        <p14:creationId xmlns:p14="http://schemas.microsoft.com/office/powerpoint/2010/main" val="393689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0045C5-7190-9C8A-131D-EDF4FA12F472}"/>
              </a:ext>
            </a:extLst>
          </p:cNvPr>
          <p:cNvSpPr>
            <a:spLocks noGrp="1"/>
          </p:cNvSpPr>
          <p:nvPr>
            <p:ph type="title"/>
          </p:nvPr>
        </p:nvSpPr>
        <p:spPr/>
        <p:txBody>
          <a:bodyPr/>
          <a:lstStyle/>
          <a:p>
            <a:r>
              <a:rPr kumimoji="1" lang="ja-JP" altLang="en-US" dirty="0"/>
              <a:t>使用感などいかがでしょうか？</a:t>
            </a:r>
          </a:p>
        </p:txBody>
      </p:sp>
      <p:sp>
        <p:nvSpPr>
          <p:cNvPr id="3" name="コンテンツ プレースホルダー 2">
            <a:extLst>
              <a:ext uri="{FF2B5EF4-FFF2-40B4-BE49-F238E27FC236}">
                <a16:creationId xmlns:a16="http://schemas.microsoft.com/office/drawing/2014/main" id="{4F99C61F-DBF2-5AC0-9466-D14956C8FF2E}"/>
              </a:ext>
            </a:extLst>
          </p:cNvPr>
          <p:cNvSpPr>
            <a:spLocks noGrp="1"/>
          </p:cNvSpPr>
          <p:nvPr>
            <p:ph idx="1"/>
          </p:nvPr>
        </p:nvSpPr>
        <p:spPr/>
        <p:txBody>
          <a:bodyPr>
            <a:normAutofit/>
          </a:bodyPr>
          <a:lstStyle/>
          <a:p>
            <a:r>
              <a:rPr kumimoji="1" lang="ja-JP" altLang="en-US" sz="4000" dirty="0"/>
              <a:t>左側頚部郭清術で舌下神経を障害して更に発音が不明瞭になった。</a:t>
            </a:r>
            <a:endParaRPr kumimoji="1" lang="en-US" altLang="ja-JP" sz="4000" dirty="0"/>
          </a:p>
          <a:p>
            <a:r>
              <a:rPr lang="ja-JP" altLang="en-US" sz="4000" dirty="0"/>
              <a:t>仕事はハンズフリーでない事、患者さんに正確に言葉が伝わらないのが問題です。</a:t>
            </a:r>
            <a:endParaRPr lang="en-US" altLang="ja-JP" sz="4000" dirty="0"/>
          </a:p>
          <a:p>
            <a:r>
              <a:rPr kumimoji="1" lang="ja-JP" altLang="en-US" sz="4000" dirty="0"/>
              <a:t>日常会話ではなく、専門的だけど分かり易く話せない装着では不十分です。</a:t>
            </a:r>
          </a:p>
        </p:txBody>
      </p:sp>
    </p:spTree>
    <p:extLst>
      <p:ext uri="{BB962C8B-B14F-4D97-AF65-F5344CB8AC3E}">
        <p14:creationId xmlns:p14="http://schemas.microsoft.com/office/powerpoint/2010/main" val="311644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アイコン が含まれている画像&#10;&#10;自動的に生成された説明">
            <a:extLst>
              <a:ext uri="{FF2B5EF4-FFF2-40B4-BE49-F238E27FC236}">
                <a16:creationId xmlns:a16="http://schemas.microsoft.com/office/drawing/2014/main" id="{8F8C1B41-9548-4C65-B24E-2CF9E4887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 y="1422796"/>
            <a:ext cx="4457606" cy="4945240"/>
          </a:xfrm>
          <a:prstGeom prst="rect">
            <a:avLst/>
          </a:prstGeom>
        </p:spPr>
      </p:pic>
      <p:pic>
        <p:nvPicPr>
          <p:cNvPr id="9" name="図 8" descr="アイコン&#10;&#10;中程度の精度で自動的に生成された説明">
            <a:extLst>
              <a:ext uri="{FF2B5EF4-FFF2-40B4-BE49-F238E27FC236}">
                <a16:creationId xmlns:a16="http://schemas.microsoft.com/office/drawing/2014/main" id="{8ADF3742-94FD-4DB7-8901-2431D6590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339" y="1422796"/>
            <a:ext cx="4457606" cy="4915368"/>
          </a:xfrm>
          <a:prstGeom prst="rect">
            <a:avLst/>
          </a:prstGeom>
        </p:spPr>
      </p:pic>
      <p:sp>
        <p:nvSpPr>
          <p:cNvPr id="6" name="スライド番号プレースホルダー 3">
            <a:extLst>
              <a:ext uri="{FF2B5EF4-FFF2-40B4-BE49-F238E27FC236}">
                <a16:creationId xmlns:a16="http://schemas.microsoft.com/office/drawing/2014/main" id="{52DAA098-2CA5-894E-89B1-8A1115E9FEF1}"/>
              </a:ext>
            </a:extLst>
          </p:cNvPr>
          <p:cNvSpPr>
            <a:spLocks noGrp="1"/>
          </p:cNvSpPr>
          <p:nvPr>
            <p:ph type="sldNum" sz="quarter" idx="12"/>
          </p:nvPr>
        </p:nvSpPr>
        <p:spPr>
          <a:xfrm>
            <a:off x="10287000" y="6492876"/>
            <a:ext cx="381000" cy="365125"/>
          </a:xfrm>
        </p:spPr>
        <p:txBody>
          <a:bodyPr/>
          <a:lstStyle/>
          <a:p>
            <a:fld id="{A93F1E0B-9713-4C36-98D4-02AA9898FFC9}" type="slidenum">
              <a:rPr kumimoji="1" lang="ja-JP" altLang="en-US" smtClean="0">
                <a:latin typeface="+mn-ea"/>
              </a:rPr>
              <a:t>9</a:t>
            </a:fld>
            <a:endParaRPr kumimoji="1" lang="ja-JP" altLang="en-US">
              <a:latin typeface="+mn-ea"/>
            </a:endParaRPr>
          </a:p>
        </p:txBody>
      </p:sp>
      <p:sp>
        <p:nvSpPr>
          <p:cNvPr id="7" name="コンテンツ プレースホルダー 2"/>
          <p:cNvSpPr>
            <a:spLocks noGrp="1"/>
          </p:cNvSpPr>
          <p:nvPr>
            <p:ph idx="1"/>
          </p:nvPr>
        </p:nvSpPr>
        <p:spPr>
          <a:xfrm>
            <a:off x="4003267" y="1563609"/>
            <a:ext cx="3874071" cy="4917441"/>
          </a:xfrm>
        </p:spPr>
        <p:txBody>
          <a:bodyPr>
            <a:noAutofit/>
          </a:bodyPr>
          <a:lstStyle/>
          <a:p>
            <a:pPr marL="0" indent="0" algn="ctr">
              <a:lnSpc>
                <a:spcPct val="110000"/>
              </a:lnSpc>
              <a:buNone/>
            </a:pPr>
            <a:r>
              <a:rPr lang="ja-JP" altLang="en-US" sz="4000">
                <a:latin typeface="+mn-ea"/>
              </a:rPr>
              <a:t>喉頭がん</a:t>
            </a:r>
            <a:endParaRPr lang="en-US" altLang="ja-JP" sz="4000">
              <a:latin typeface="+mn-ea"/>
            </a:endParaRPr>
          </a:p>
          <a:p>
            <a:pPr marL="0" indent="0" algn="ctr">
              <a:lnSpc>
                <a:spcPct val="110000"/>
              </a:lnSpc>
              <a:buNone/>
            </a:pPr>
            <a:r>
              <a:rPr lang="ja-JP" altLang="en-US" sz="4000">
                <a:latin typeface="+mn-ea"/>
              </a:rPr>
              <a:t>気管切開</a:t>
            </a:r>
            <a:endParaRPr lang="en-US" altLang="ja-JP" sz="4000">
              <a:latin typeface="+mn-ea"/>
            </a:endParaRPr>
          </a:p>
          <a:p>
            <a:pPr marL="0" indent="0" algn="ctr">
              <a:lnSpc>
                <a:spcPct val="110000"/>
              </a:lnSpc>
              <a:buNone/>
            </a:pPr>
            <a:r>
              <a:rPr lang="ja-JP" altLang="en-US" sz="4000">
                <a:latin typeface="+mn-ea"/>
              </a:rPr>
              <a:t>人工呼吸器</a:t>
            </a:r>
            <a:endParaRPr lang="en-US" altLang="ja-JP" sz="4000">
              <a:latin typeface="+mn-ea"/>
            </a:endParaRPr>
          </a:p>
          <a:p>
            <a:pPr marL="0" indent="0" algn="ctr">
              <a:lnSpc>
                <a:spcPct val="110000"/>
              </a:lnSpc>
              <a:buNone/>
            </a:pPr>
            <a:r>
              <a:rPr lang="ja-JP" altLang="en-US" sz="4000">
                <a:latin typeface="+mn-ea"/>
              </a:rPr>
              <a:t>喉頭気管分離術</a:t>
            </a:r>
            <a:endParaRPr lang="en-US" altLang="ja-JP" sz="3600">
              <a:latin typeface="+mn-ea"/>
            </a:endParaRPr>
          </a:p>
          <a:p>
            <a:pPr marL="0" indent="0" algn="ctr">
              <a:lnSpc>
                <a:spcPct val="110000"/>
              </a:lnSpc>
              <a:buNone/>
            </a:pPr>
            <a:r>
              <a:rPr lang="ja-JP" altLang="en-US" sz="3600" b="1">
                <a:solidFill>
                  <a:srgbClr val="0070C0"/>
                </a:solidFill>
                <a:latin typeface="+mn-ea"/>
              </a:rPr>
              <a:t>↓</a:t>
            </a:r>
            <a:endParaRPr lang="en-US" altLang="ja-JP" sz="3600" b="1">
              <a:solidFill>
                <a:srgbClr val="0070C0"/>
              </a:solidFill>
              <a:latin typeface="+mn-ea"/>
            </a:endParaRPr>
          </a:p>
          <a:p>
            <a:pPr marL="0" indent="0" algn="ctr">
              <a:lnSpc>
                <a:spcPct val="110000"/>
              </a:lnSpc>
              <a:buNone/>
            </a:pPr>
            <a:r>
              <a:rPr lang="ja-JP" altLang="en-US" sz="4800" b="1">
                <a:solidFill>
                  <a:srgbClr val="0070C0"/>
                </a:solidFill>
                <a:latin typeface="+mn-ea"/>
              </a:rPr>
              <a:t>声を失う</a:t>
            </a:r>
            <a:endParaRPr lang="en-US" altLang="ja-JP" sz="3600">
              <a:latin typeface="+mn-ea"/>
            </a:endParaRPr>
          </a:p>
          <a:p>
            <a:pPr marL="0" indent="0" algn="ctr">
              <a:lnSpc>
                <a:spcPct val="110000"/>
              </a:lnSpc>
              <a:buNone/>
            </a:pPr>
            <a:r>
              <a:rPr lang="ja-JP" altLang="en-US">
                <a:latin typeface="+mn-ea"/>
              </a:rPr>
              <a:t>　</a:t>
            </a:r>
            <a:endParaRPr lang="en-US" altLang="ja-JP">
              <a:latin typeface="+mn-ea"/>
            </a:endParaRPr>
          </a:p>
          <a:p>
            <a:pPr marL="0" indent="0" algn="ctr">
              <a:lnSpc>
                <a:spcPct val="110000"/>
              </a:lnSpc>
              <a:buNone/>
            </a:pPr>
            <a:endParaRPr lang="en-US" altLang="ja-JP">
              <a:latin typeface="+mn-ea"/>
            </a:endParaRPr>
          </a:p>
          <a:p>
            <a:pPr marL="0" indent="0" algn="ctr">
              <a:lnSpc>
                <a:spcPct val="110000"/>
              </a:lnSpc>
              <a:buNone/>
            </a:pPr>
            <a:endParaRPr lang="en-US" altLang="ja-JP" sz="3600">
              <a:latin typeface="+mn-ea"/>
            </a:endParaRPr>
          </a:p>
          <a:p>
            <a:pPr marL="0" indent="0" algn="ctr">
              <a:lnSpc>
                <a:spcPct val="110000"/>
              </a:lnSpc>
              <a:buNone/>
            </a:pPr>
            <a:endParaRPr lang="en-US" altLang="ja-JP">
              <a:latin typeface="+mn-ea"/>
            </a:endParaRPr>
          </a:p>
        </p:txBody>
      </p:sp>
      <p:sp>
        <p:nvSpPr>
          <p:cNvPr id="2" name="楕円 1">
            <a:extLst>
              <a:ext uri="{FF2B5EF4-FFF2-40B4-BE49-F238E27FC236}">
                <a16:creationId xmlns:a16="http://schemas.microsoft.com/office/drawing/2014/main" id="{32224EE5-9F38-4276-98A3-97952650A97A}"/>
              </a:ext>
            </a:extLst>
          </p:cNvPr>
          <p:cNvSpPr/>
          <p:nvPr/>
        </p:nvSpPr>
        <p:spPr>
          <a:xfrm>
            <a:off x="8788458" y="4201461"/>
            <a:ext cx="1498542" cy="14291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8D51517-DA3C-BE90-FDB4-C10BF8B0244C}"/>
              </a:ext>
            </a:extLst>
          </p:cNvPr>
          <p:cNvSpPr/>
          <p:nvPr/>
        </p:nvSpPr>
        <p:spPr>
          <a:xfrm>
            <a:off x="1996952" y="4916027"/>
            <a:ext cx="446989" cy="133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97;p14">
            <a:extLst>
              <a:ext uri="{FF2B5EF4-FFF2-40B4-BE49-F238E27FC236}">
                <a16:creationId xmlns:a16="http://schemas.microsoft.com/office/drawing/2014/main" id="{FACC824A-AD55-3C88-A852-309ACFA8E4F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r>
              <a:rPr lang="ja-JP" altLang="en-US">
                <a:latin typeface="+mn-ea"/>
                <a:ea typeface="+mn-ea"/>
              </a:rPr>
              <a:t>人工喉頭とは</a:t>
            </a:r>
          </a:p>
        </p:txBody>
      </p:sp>
      <p:sp>
        <p:nvSpPr>
          <p:cNvPr id="5" name="正方形/長方形 4">
            <a:extLst>
              <a:ext uri="{FF2B5EF4-FFF2-40B4-BE49-F238E27FC236}">
                <a16:creationId xmlns:a16="http://schemas.microsoft.com/office/drawing/2014/main" id="{EA724E0D-999B-6A26-671B-B57B6E0CFE51}"/>
              </a:ext>
            </a:extLst>
          </p:cNvPr>
          <p:cNvSpPr/>
          <p:nvPr/>
        </p:nvSpPr>
        <p:spPr>
          <a:xfrm>
            <a:off x="4936385" y="316259"/>
            <a:ext cx="5350615" cy="9518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イラストを用意しました。</a:t>
            </a:r>
          </a:p>
        </p:txBody>
      </p:sp>
    </p:spTree>
    <p:extLst>
      <p:ext uri="{BB962C8B-B14F-4D97-AF65-F5344CB8AC3E}">
        <p14:creationId xmlns:p14="http://schemas.microsoft.com/office/powerpoint/2010/main" val="8073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1|1|1.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1330</Words>
  <Application>Microsoft Office PowerPoint</Application>
  <PresentationFormat>ワイド画面</PresentationFormat>
  <Paragraphs>115</Paragraphs>
  <Slides>17</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Meiryo UI</vt:lpstr>
      <vt:lpstr>ＭＳ Ｐゴシック</vt:lpstr>
      <vt:lpstr>游ゴシック</vt:lpstr>
      <vt:lpstr>Arial</vt:lpstr>
      <vt:lpstr>Calibri</vt:lpstr>
      <vt:lpstr>Calibri Light</vt:lpstr>
      <vt:lpstr>Office テーマ</vt:lpstr>
      <vt:lpstr>声を取り戻すために</vt:lpstr>
      <vt:lpstr>緒言</vt:lpstr>
      <vt:lpstr>経過</vt:lpstr>
      <vt:lpstr>永久気管孔</vt:lpstr>
      <vt:lpstr>一般的な電気式人工喉頭</vt:lpstr>
      <vt:lpstr>VoiceRetriever（マウスピース型口腔内装置）</vt:lpstr>
      <vt:lpstr>着脱と咬合、舌への干渉でクラスプ型に改造</vt:lpstr>
      <vt:lpstr>使用感などいかがでしょうか？</vt:lpstr>
      <vt:lpstr>人工喉頭とは</vt:lpstr>
      <vt:lpstr>PowerPoint プレゼンテーション</vt:lpstr>
      <vt:lpstr>PowerPoint プレゼンテーション</vt:lpstr>
      <vt:lpstr>PowerPoint プレゼンテーション</vt:lpstr>
      <vt:lpstr>パターン①来院いただく場合</vt:lpstr>
      <vt:lpstr>パターン②訪問診療の場合</vt:lpstr>
      <vt:lpstr>パターン③オンライン診療の場合</vt:lpstr>
      <vt:lpstr>当院HP</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81908</dc:creator>
  <cp:lastModifiedBy>81908</cp:lastModifiedBy>
  <cp:revision>131</cp:revision>
  <dcterms:created xsi:type="dcterms:W3CDTF">2023-08-27T00:04:40Z</dcterms:created>
  <dcterms:modified xsi:type="dcterms:W3CDTF">2023-09-06T23:20:29Z</dcterms:modified>
</cp:coreProperties>
</file>